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changesinfo+xml" PartName="/ppt/changesInfos/changesInfo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258" r:id="rId5"/>
    <p:sldId id="259" r:id="rId6"/>
    <p:sldId id="263" r:id="rId7"/>
    <p:sldId id="261" r:id="rId8"/>
    <p:sldId id="265" r:id="rId9"/>
    <p:sldId id="266" r:id="rId10"/>
    <p:sldId id="267" r:id="rId11"/>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1" d="100"/>
          <a:sy n="101" d="100"/>
        </p:scale>
        <p:origin x="876" y="102"/>
      </p:cViewPr>
      <p:guideLst/>
    </p:cSldViewPr>
  </p:slideViewPr>
  <p:notesTextViewPr>
    <p:cViewPr>
      <p:scale>
        <a:sx n="1" d="1"/>
        <a:sy n="1" d="1"/>
      </p:scale>
      <p:origin x="0" y="0"/>
    </p:cViewPr>
  </p:notesTextViewPr>
  <p:gridSpacing cx="76200" cy="76200"/>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slides/slide6.xml" Type="http://schemas.openxmlformats.org/officeDocument/2006/relationships/slide"/><Relationship Id="rId11" Target="slides/slide7.xml" Type="http://schemas.openxmlformats.org/officeDocument/2006/relationships/slide"/><Relationship Id="rId12" Target="notesMasters/notesMaster1.xml" Type="http://schemas.openxmlformats.org/officeDocument/2006/relationships/notesMaster"/><Relationship Id="rId13" Target="presProps.xml" Type="http://schemas.openxmlformats.org/officeDocument/2006/relationships/presProps"/><Relationship Id="rId14" Target="viewProps.xml" Type="http://schemas.openxmlformats.org/officeDocument/2006/relationships/viewProps"/><Relationship Id="rId15" Target="theme/theme1.xml" Type="http://schemas.openxmlformats.org/officeDocument/2006/relationships/theme"/><Relationship Id="rId16" Target="tableStyles.xml" Type="http://schemas.openxmlformats.org/officeDocument/2006/relationships/tableStyles"/><Relationship Id="rId17" Target="changesInfos/changesInfo1.xml" Type="http://schemas.microsoft.com/office/2016/11/relationships/changesInfo"/><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遠藤　知史" userId="b29a3f00-870d-4282-accc-997e80d0ccf2" providerId="ADAL" clId="{2D44DFF5-FFAC-49D1-A930-8FC8BD14CFC2}"/>
    <pc:docChg chg="undo custSel modSld">
      <pc:chgData name="遠藤　知史" userId="b29a3f00-870d-4282-accc-997e80d0ccf2" providerId="ADAL" clId="{2D44DFF5-FFAC-49D1-A930-8FC8BD14CFC2}" dt="2025-08-15T02:08:19.876" v="8" actId="207"/>
      <pc:docMkLst>
        <pc:docMk/>
      </pc:docMkLst>
      <pc:sldChg chg="modSp mod">
        <pc:chgData name="遠藤　知史" userId="b29a3f00-870d-4282-accc-997e80d0ccf2" providerId="ADAL" clId="{2D44DFF5-FFAC-49D1-A930-8FC8BD14CFC2}" dt="2025-08-15T02:08:19.876" v="8" actId="207"/>
        <pc:sldMkLst>
          <pc:docMk/>
          <pc:sldMk cId="4015526509" sldId="258"/>
        </pc:sldMkLst>
        <pc:spChg chg="mod">
          <ac:chgData name="遠藤　知史" userId="b29a3f00-870d-4282-accc-997e80d0ccf2" providerId="ADAL" clId="{2D44DFF5-FFAC-49D1-A930-8FC8BD14CFC2}" dt="2025-08-15T02:08:19.876" v="8" actId="207"/>
          <ac:spMkLst>
            <pc:docMk/>
            <pc:sldMk cId="4015526509" sldId="258"/>
            <ac:spMk id="7" creationId="{F3E81BAC-495A-A268-DF58-707AA2E9CE1E}"/>
          </ac:spMkLst>
        </pc:spChg>
      </pc:sldChg>
      <pc:sldChg chg="modSp mod">
        <pc:chgData name="遠藤　知史" userId="b29a3f00-870d-4282-accc-997e80d0ccf2" providerId="ADAL" clId="{2D44DFF5-FFAC-49D1-A930-8FC8BD14CFC2}" dt="2025-08-15T02:07:56.475" v="1" actId="207"/>
        <pc:sldMkLst>
          <pc:docMk/>
          <pc:sldMk cId="3851897499" sldId="259"/>
        </pc:sldMkLst>
        <pc:spChg chg="mod">
          <ac:chgData name="遠藤　知史" userId="b29a3f00-870d-4282-accc-997e80d0ccf2" providerId="ADAL" clId="{2D44DFF5-FFAC-49D1-A930-8FC8BD14CFC2}" dt="2025-08-15T02:07:56.475" v="1" actId="207"/>
          <ac:spMkLst>
            <pc:docMk/>
            <pc:sldMk cId="3851897499" sldId="259"/>
            <ac:spMk id="4" creationId="{5C9EC944-652A-C21C-32E7-4D9EFBCADDB3}"/>
          </ac:spMkLst>
        </pc:spChg>
        <pc:spChg chg="mod">
          <ac:chgData name="遠藤　知史" userId="b29a3f00-870d-4282-accc-997e80d0ccf2" providerId="ADAL" clId="{2D44DFF5-FFAC-49D1-A930-8FC8BD14CFC2}" dt="2025-08-15T02:07:56.475" v="1" actId="207"/>
          <ac:spMkLst>
            <pc:docMk/>
            <pc:sldMk cId="3851897499" sldId="259"/>
            <ac:spMk id="7" creationId="{D1B1490D-0AB2-D912-01C7-C656404F8CE8}"/>
          </ac:spMkLst>
        </pc:spChg>
        <pc:spChg chg="mod">
          <ac:chgData name="遠藤　知史" userId="b29a3f00-870d-4282-accc-997e80d0ccf2" providerId="ADAL" clId="{2D44DFF5-FFAC-49D1-A930-8FC8BD14CFC2}" dt="2025-08-15T02:07:56.475" v="1" actId="207"/>
          <ac:spMkLst>
            <pc:docMk/>
            <pc:sldMk cId="3851897499" sldId="259"/>
            <ac:spMk id="9" creationId="{240075CD-B707-EE18-574E-CBCC91304F7E}"/>
          </ac:spMkLst>
        </pc:spChg>
      </pc:sldChg>
      <pc:sldChg chg="modSp mod">
        <pc:chgData name="遠藤　知史" userId="b29a3f00-870d-4282-accc-997e80d0ccf2" providerId="ADAL" clId="{2D44DFF5-FFAC-49D1-A930-8FC8BD14CFC2}" dt="2025-08-15T02:08:08.885" v="5" actId="207"/>
        <pc:sldMkLst>
          <pc:docMk/>
          <pc:sldMk cId="644357548" sldId="261"/>
        </pc:sldMkLst>
        <pc:spChg chg="mod">
          <ac:chgData name="遠藤　知史" userId="b29a3f00-870d-4282-accc-997e80d0ccf2" providerId="ADAL" clId="{2D44DFF5-FFAC-49D1-A930-8FC8BD14CFC2}" dt="2025-08-15T02:08:03.182" v="3" actId="207"/>
          <ac:spMkLst>
            <pc:docMk/>
            <pc:sldMk cId="644357548" sldId="261"/>
            <ac:spMk id="2" creationId="{83803D04-EF65-5746-DE06-D1F323C14FC4}"/>
          </ac:spMkLst>
        </pc:spChg>
        <pc:spChg chg="mod">
          <ac:chgData name="遠藤　知史" userId="b29a3f00-870d-4282-accc-997e80d0ccf2" providerId="ADAL" clId="{2D44DFF5-FFAC-49D1-A930-8FC8BD14CFC2}" dt="2025-08-15T02:08:03.182" v="3" actId="207"/>
          <ac:spMkLst>
            <pc:docMk/>
            <pc:sldMk cId="644357548" sldId="261"/>
            <ac:spMk id="6" creationId="{1475A208-96B6-078A-7942-31A80738B29C}"/>
          </ac:spMkLst>
        </pc:spChg>
        <pc:spChg chg="mod">
          <ac:chgData name="遠藤　知史" userId="b29a3f00-870d-4282-accc-997e80d0ccf2" providerId="ADAL" clId="{2D44DFF5-FFAC-49D1-A930-8FC8BD14CFC2}" dt="2025-08-15T02:08:08.885" v="5" actId="207"/>
          <ac:spMkLst>
            <pc:docMk/>
            <pc:sldMk cId="644357548" sldId="261"/>
            <ac:spMk id="7" creationId="{CA10056E-C817-22F9-F564-8A19286D68E5}"/>
          </ac:spMkLst>
        </pc:spChg>
        <pc:spChg chg="mod">
          <ac:chgData name="遠藤　知史" userId="b29a3f00-870d-4282-accc-997e80d0ccf2" providerId="ADAL" clId="{2D44DFF5-FFAC-49D1-A930-8FC8BD14CFC2}" dt="2025-08-15T02:08:05.435" v="4" actId="207"/>
          <ac:spMkLst>
            <pc:docMk/>
            <pc:sldMk cId="644357548" sldId="261"/>
            <ac:spMk id="8" creationId="{9F337F4F-268C-E06B-D4E1-33CBAD7C71C7}"/>
          </ac:spMkLst>
        </pc:spChg>
        <pc:spChg chg="mod">
          <ac:chgData name="遠藤　知史" userId="b29a3f00-870d-4282-accc-997e80d0ccf2" providerId="ADAL" clId="{2D44DFF5-FFAC-49D1-A930-8FC8BD14CFC2}" dt="2025-08-15T02:08:05.435" v="4" actId="207"/>
          <ac:spMkLst>
            <pc:docMk/>
            <pc:sldMk cId="644357548" sldId="261"/>
            <ac:spMk id="9" creationId="{0989416C-9DF6-0A5C-CAF4-EF203D5E05D0}"/>
          </ac:spMkLst>
        </pc:spChg>
        <pc:spChg chg="mod">
          <ac:chgData name="遠藤　知史" userId="b29a3f00-870d-4282-accc-997e80d0ccf2" providerId="ADAL" clId="{2D44DFF5-FFAC-49D1-A930-8FC8BD14CFC2}" dt="2025-08-15T02:08:05.435" v="4" actId="207"/>
          <ac:spMkLst>
            <pc:docMk/>
            <pc:sldMk cId="644357548" sldId="261"/>
            <ac:spMk id="10" creationId="{DC82A8F2-F7E2-6A8E-A915-9A133E8EC49E}"/>
          </ac:spMkLst>
        </pc:spChg>
        <pc:spChg chg="mod">
          <ac:chgData name="遠藤　知史" userId="b29a3f00-870d-4282-accc-997e80d0ccf2" providerId="ADAL" clId="{2D44DFF5-FFAC-49D1-A930-8FC8BD14CFC2}" dt="2025-08-15T02:08:05.435" v="4" actId="207"/>
          <ac:spMkLst>
            <pc:docMk/>
            <pc:sldMk cId="644357548" sldId="261"/>
            <ac:spMk id="11" creationId="{C51BA541-0D54-88CB-2ED2-F526159BC4DF}"/>
          </ac:spMkLst>
        </pc:spChg>
        <pc:spChg chg="mod">
          <ac:chgData name="遠藤　知史" userId="b29a3f00-870d-4282-accc-997e80d0ccf2" providerId="ADAL" clId="{2D44DFF5-FFAC-49D1-A930-8FC8BD14CFC2}" dt="2025-08-15T02:08:08.885" v="5" actId="207"/>
          <ac:spMkLst>
            <pc:docMk/>
            <pc:sldMk cId="644357548" sldId="261"/>
            <ac:spMk id="16" creationId="{7D3DCD11-8E1E-7934-D88A-F15BD5CCC49B}"/>
          </ac:spMkLst>
        </pc:spChg>
        <pc:spChg chg="mod">
          <ac:chgData name="遠藤　知史" userId="b29a3f00-870d-4282-accc-997e80d0ccf2" providerId="ADAL" clId="{2D44DFF5-FFAC-49D1-A930-8FC8BD14CFC2}" dt="2025-08-15T02:08:08.885" v="5" actId="207"/>
          <ac:spMkLst>
            <pc:docMk/>
            <pc:sldMk cId="644357548" sldId="261"/>
            <ac:spMk id="17" creationId="{7578CFC6-DD86-097B-C652-F7C569E6DB7A}"/>
          </ac:spMkLst>
        </pc:spChg>
      </pc:sldChg>
      <pc:sldChg chg="modSp mod">
        <pc:chgData name="遠藤　知史" userId="b29a3f00-870d-4282-accc-997e80d0ccf2" providerId="ADAL" clId="{2D44DFF5-FFAC-49D1-A930-8FC8BD14CFC2}" dt="2025-08-15T02:08:00.128" v="2" actId="207"/>
        <pc:sldMkLst>
          <pc:docMk/>
          <pc:sldMk cId="4120282964" sldId="263"/>
        </pc:sldMkLst>
        <pc:spChg chg="mod">
          <ac:chgData name="遠藤　知史" userId="b29a3f00-870d-4282-accc-997e80d0ccf2" providerId="ADAL" clId="{2D44DFF5-FFAC-49D1-A930-8FC8BD14CFC2}" dt="2025-08-15T02:08:00.128" v="2" actId="207"/>
          <ac:spMkLst>
            <pc:docMk/>
            <pc:sldMk cId="4120282964" sldId="263"/>
            <ac:spMk id="7" creationId="{734FB76D-4CD9-53F4-8374-2A80BC7A6FA7}"/>
          </ac:spMkLst>
        </pc:spChg>
        <pc:spChg chg="mod">
          <ac:chgData name="遠藤　知史" userId="b29a3f00-870d-4282-accc-997e80d0ccf2" providerId="ADAL" clId="{2D44DFF5-FFAC-49D1-A930-8FC8BD14CFC2}" dt="2025-08-15T02:08:00.128" v="2" actId="207"/>
          <ac:spMkLst>
            <pc:docMk/>
            <pc:sldMk cId="4120282964" sldId="263"/>
            <ac:spMk id="9" creationId="{1BB82A7E-EF31-20A3-9187-DD2EA97E5584}"/>
          </ac:spMkLst>
        </pc:spChg>
      </pc:sldChg>
      <pc:sldChg chg="modSp mod">
        <pc:chgData name="遠藤　知史" userId="b29a3f00-870d-4282-accc-997e80d0ccf2" providerId="ADAL" clId="{2D44DFF5-FFAC-49D1-A930-8FC8BD14CFC2}" dt="2025-08-15T02:08:11.867" v="6" actId="207"/>
        <pc:sldMkLst>
          <pc:docMk/>
          <pc:sldMk cId="3363231862" sldId="265"/>
        </pc:sldMkLst>
        <pc:spChg chg="mod">
          <ac:chgData name="遠藤　知史" userId="b29a3f00-870d-4282-accc-997e80d0ccf2" providerId="ADAL" clId="{2D44DFF5-FFAC-49D1-A930-8FC8BD14CFC2}" dt="2025-08-15T02:08:11.867" v="6" actId="207"/>
          <ac:spMkLst>
            <pc:docMk/>
            <pc:sldMk cId="3363231862" sldId="265"/>
            <ac:spMk id="7" creationId="{53E1AC3F-06C5-3E03-D7BD-64E90E159BAA}"/>
          </ac:spMkLst>
        </pc:spChg>
      </pc:sldChg>
      <pc:sldChg chg="modSp mod">
        <pc:chgData name="遠藤　知史" userId="b29a3f00-870d-4282-accc-997e80d0ccf2" providerId="ADAL" clId="{2D44DFF5-FFAC-49D1-A930-8FC8BD14CFC2}" dt="2025-08-15T02:08:14.976" v="7" actId="207"/>
        <pc:sldMkLst>
          <pc:docMk/>
          <pc:sldMk cId="785007264" sldId="266"/>
        </pc:sldMkLst>
        <pc:spChg chg="mod">
          <ac:chgData name="遠藤　知史" userId="b29a3f00-870d-4282-accc-997e80d0ccf2" providerId="ADAL" clId="{2D44DFF5-FFAC-49D1-A930-8FC8BD14CFC2}" dt="2025-08-15T02:08:14.976" v="7" actId="207"/>
          <ac:spMkLst>
            <pc:docMk/>
            <pc:sldMk cId="785007264" sldId="266"/>
            <ac:spMk id="7" creationId="{322C368B-93C7-E358-BF77-FB55A6382528}"/>
          </ac:spMkLst>
        </pc:spChg>
      </pc:sldChg>
    </pc:docChg>
  </pc:docChgLst>
  <pc:docChgLst>
    <pc:chgData name="神野　浩二" userId="c8c490f4-180d-47b0-8dcb-4c038d3649ff" providerId="ADAL" clId="{2581A92E-F05D-4912-B4B0-F69067BBF69E}"/>
    <pc:docChg chg="undo custSel addSld delSld modSld">
      <pc:chgData name="神野　浩二" userId="c8c490f4-180d-47b0-8dcb-4c038d3649ff" providerId="ADAL" clId="{2581A92E-F05D-4912-B4B0-F69067BBF69E}" dt="2025-08-06T08:20:41.054" v="2624" actId="6549"/>
      <pc:docMkLst>
        <pc:docMk/>
      </pc:docMkLst>
      <pc:sldChg chg="del">
        <pc:chgData name="神野　浩二" userId="c8c490f4-180d-47b0-8dcb-4c038d3649ff" providerId="ADAL" clId="{2581A92E-F05D-4912-B4B0-F69067BBF69E}" dt="2025-08-06T03:11:48.088" v="846" actId="47"/>
        <pc:sldMkLst>
          <pc:docMk/>
          <pc:sldMk cId="4007218816" sldId="256"/>
        </pc:sldMkLst>
      </pc:sldChg>
      <pc:sldChg chg="del">
        <pc:chgData name="神野　浩二" userId="c8c490f4-180d-47b0-8dcb-4c038d3649ff" providerId="ADAL" clId="{2581A92E-F05D-4912-B4B0-F69067BBF69E}" dt="2025-08-06T03:11:46.865" v="845" actId="47"/>
        <pc:sldMkLst>
          <pc:docMk/>
          <pc:sldMk cId="3768126484" sldId="257"/>
        </pc:sldMkLst>
      </pc:sldChg>
      <pc:sldChg chg="modSp mod">
        <pc:chgData name="神野　浩二" userId="c8c490f4-180d-47b0-8dcb-4c038d3649ff" providerId="ADAL" clId="{2581A92E-F05D-4912-B4B0-F69067BBF69E}" dt="2025-08-06T08:14:43.042" v="2550"/>
        <pc:sldMkLst>
          <pc:docMk/>
          <pc:sldMk cId="4015526509" sldId="258"/>
        </pc:sldMkLst>
        <pc:spChg chg="mod">
          <ac:chgData name="神野　浩二" userId="c8c490f4-180d-47b0-8dcb-4c038d3649ff" providerId="ADAL" clId="{2581A92E-F05D-4912-B4B0-F69067BBF69E}" dt="2025-08-06T08:14:43.042" v="2550"/>
          <ac:spMkLst>
            <pc:docMk/>
            <pc:sldMk cId="4015526509" sldId="258"/>
            <ac:spMk id="7" creationId="{F3E81BAC-495A-A268-DF58-707AA2E9CE1E}"/>
          </ac:spMkLst>
        </pc:spChg>
      </pc:sldChg>
      <pc:sldChg chg="modSp mod">
        <pc:chgData name="神野　浩二" userId="c8c490f4-180d-47b0-8dcb-4c038d3649ff" providerId="ADAL" clId="{2581A92E-F05D-4912-B4B0-F69067BBF69E}" dt="2025-08-06T08:16:16.047" v="2558" actId="20577"/>
        <pc:sldMkLst>
          <pc:docMk/>
          <pc:sldMk cId="3851897499" sldId="259"/>
        </pc:sldMkLst>
        <pc:spChg chg="mod">
          <ac:chgData name="神野　浩二" userId="c8c490f4-180d-47b0-8dcb-4c038d3649ff" providerId="ADAL" clId="{2581A92E-F05D-4912-B4B0-F69067BBF69E}" dt="2025-08-06T04:18:30.542" v="1011" actId="1035"/>
          <ac:spMkLst>
            <pc:docMk/>
            <pc:sldMk cId="3851897499" sldId="259"/>
            <ac:spMk id="4" creationId="{5C9EC944-652A-C21C-32E7-4D9EFBCADDB3}"/>
          </ac:spMkLst>
        </pc:spChg>
        <pc:spChg chg="mod">
          <ac:chgData name="神野　浩二" userId="c8c490f4-180d-47b0-8dcb-4c038d3649ff" providerId="ADAL" clId="{2581A92E-F05D-4912-B4B0-F69067BBF69E}" dt="2025-08-06T04:20:49.092" v="1083"/>
          <ac:spMkLst>
            <pc:docMk/>
            <pc:sldMk cId="3851897499" sldId="259"/>
            <ac:spMk id="7" creationId="{D1B1490D-0AB2-D912-01C7-C656404F8CE8}"/>
          </ac:spMkLst>
        </pc:spChg>
        <pc:spChg chg="mod">
          <ac:chgData name="神野　浩二" userId="c8c490f4-180d-47b0-8dcb-4c038d3649ff" providerId="ADAL" clId="{2581A92E-F05D-4912-B4B0-F69067BBF69E}" dt="2025-08-06T08:16:16.047" v="2558" actId="20577"/>
          <ac:spMkLst>
            <pc:docMk/>
            <pc:sldMk cId="3851897499" sldId="259"/>
            <ac:spMk id="9" creationId="{240075CD-B707-EE18-574E-CBCC91304F7E}"/>
          </ac:spMkLst>
        </pc:spChg>
        <pc:graphicFrameChg chg="mod modGraphic">
          <ac:chgData name="神野　浩二" userId="c8c490f4-180d-47b0-8dcb-4c038d3649ff" providerId="ADAL" clId="{2581A92E-F05D-4912-B4B0-F69067BBF69E}" dt="2025-08-06T04:18:30.542" v="1011" actId="1035"/>
          <ac:graphicFrameMkLst>
            <pc:docMk/>
            <pc:sldMk cId="3851897499" sldId="259"/>
            <ac:graphicFrameMk id="5" creationId="{91E42DAC-6251-4814-2BFD-38C48B115F58}"/>
          </ac:graphicFrameMkLst>
        </pc:graphicFrameChg>
      </pc:sldChg>
      <pc:sldChg chg="modSp mod">
        <pc:chgData name="神野　浩二" userId="c8c490f4-180d-47b0-8dcb-4c038d3649ff" providerId="ADAL" clId="{2581A92E-F05D-4912-B4B0-F69067BBF69E}" dt="2025-08-06T08:19:02.468" v="2586"/>
        <pc:sldMkLst>
          <pc:docMk/>
          <pc:sldMk cId="1405866573" sldId="260"/>
        </pc:sldMkLst>
      </pc:sldChg>
      <pc:sldChg chg="modSp mod">
        <pc:chgData name="神野　浩二" userId="c8c490f4-180d-47b0-8dcb-4c038d3649ff" providerId="ADAL" clId="{2581A92E-F05D-4912-B4B0-F69067BBF69E}" dt="2025-08-06T08:19:26.276" v="2594" actId="14100"/>
        <pc:sldMkLst>
          <pc:docMk/>
          <pc:sldMk cId="644357548" sldId="261"/>
        </pc:sldMkLst>
        <pc:spChg chg="mod">
          <ac:chgData name="神野　浩二" userId="c8c490f4-180d-47b0-8dcb-4c038d3649ff" providerId="ADAL" clId="{2581A92E-F05D-4912-B4B0-F69067BBF69E}" dt="2025-08-06T03:02:03.003" v="449" actId="6549"/>
          <ac:spMkLst>
            <pc:docMk/>
            <pc:sldMk cId="644357548" sldId="261"/>
            <ac:spMk id="4" creationId="{D94CDD91-9D5E-698A-8BD7-E8586764711A}"/>
          </ac:spMkLst>
        </pc:spChg>
        <pc:spChg chg="mod">
          <ac:chgData name="神野　浩二" userId="c8c490f4-180d-47b0-8dcb-4c038d3649ff" providerId="ADAL" clId="{2581A92E-F05D-4912-B4B0-F69067BBF69E}" dt="2025-08-06T06:04:37.562" v="1603" actId="404"/>
          <ac:spMkLst>
            <pc:docMk/>
            <pc:sldMk cId="644357548" sldId="261"/>
            <ac:spMk id="6" creationId="{1475A208-96B6-078A-7942-31A80738B29C}"/>
          </ac:spMkLst>
        </pc:spChg>
        <pc:spChg chg="mod">
          <ac:chgData name="神野　浩二" userId="c8c490f4-180d-47b0-8dcb-4c038d3649ff" providerId="ADAL" clId="{2581A92E-F05D-4912-B4B0-F69067BBF69E}" dt="2025-08-06T08:19:26.276" v="2594" actId="14100"/>
          <ac:spMkLst>
            <pc:docMk/>
            <pc:sldMk cId="644357548" sldId="261"/>
            <ac:spMk id="7" creationId="{CA10056E-C817-22F9-F564-8A19286D68E5}"/>
          </ac:spMkLst>
        </pc:spChg>
        <pc:graphicFrameChg chg="mod modGraphic">
          <ac:chgData name="神野　浩二" userId="c8c490f4-180d-47b0-8dcb-4c038d3649ff" providerId="ADAL" clId="{2581A92E-F05D-4912-B4B0-F69067BBF69E}" dt="2025-08-06T03:02:25.109" v="486"/>
          <ac:graphicFrameMkLst>
            <pc:docMk/>
            <pc:sldMk cId="644357548" sldId="261"/>
            <ac:graphicFrameMk id="5" creationId="{8A32589E-6A38-6D20-6ACA-4253FBD75700}"/>
          </ac:graphicFrameMkLst>
        </pc:graphicFrameChg>
      </pc:sldChg>
      <pc:sldChg chg="addSp delSp modSp mod">
        <pc:chgData name="神野　浩二" userId="c8c490f4-180d-47b0-8dcb-4c038d3649ff" providerId="ADAL" clId="{2581A92E-F05D-4912-B4B0-F69067BBF69E}" dt="2025-08-06T08:14:32.837" v="2546"/>
        <pc:sldMkLst>
          <pc:docMk/>
          <pc:sldMk cId="2957114756" sldId="262"/>
        </pc:sldMkLst>
      </pc:sldChg>
      <pc:sldChg chg="modSp add mod">
        <pc:chgData name="神野　浩二" userId="c8c490f4-180d-47b0-8dcb-4c038d3649ff" providerId="ADAL" clId="{2581A92E-F05D-4912-B4B0-F69067BBF69E}" dt="2025-08-06T08:18:34.024" v="2581" actId="14100"/>
        <pc:sldMkLst>
          <pc:docMk/>
          <pc:sldMk cId="4120282964" sldId="263"/>
        </pc:sldMkLst>
        <pc:spChg chg="mod">
          <ac:chgData name="神野　浩二" userId="c8c490f4-180d-47b0-8dcb-4c038d3649ff" providerId="ADAL" clId="{2581A92E-F05D-4912-B4B0-F69067BBF69E}" dt="2025-08-06T04:22:07.432" v="1138" actId="1035"/>
          <ac:spMkLst>
            <pc:docMk/>
            <pc:sldMk cId="4120282964" sldId="263"/>
            <ac:spMk id="4" creationId="{4335D000-96D9-7EF6-BA79-65FAF8D03DF8}"/>
          </ac:spMkLst>
        </pc:spChg>
        <pc:spChg chg="mod">
          <ac:chgData name="神野　浩二" userId="c8c490f4-180d-47b0-8dcb-4c038d3649ff" providerId="ADAL" clId="{2581A92E-F05D-4912-B4B0-F69067BBF69E}" dt="2025-08-06T08:18:34.024" v="2581" actId="14100"/>
          <ac:spMkLst>
            <pc:docMk/>
            <pc:sldMk cId="4120282964" sldId="263"/>
            <ac:spMk id="7" creationId="{734FB76D-4CD9-53F4-8374-2A80BC7A6FA7}"/>
          </ac:spMkLst>
        </pc:spChg>
        <pc:spChg chg="mod">
          <ac:chgData name="神野　浩二" userId="c8c490f4-180d-47b0-8dcb-4c038d3649ff" providerId="ADAL" clId="{2581A92E-F05D-4912-B4B0-F69067BBF69E}" dt="2025-08-06T08:18:27.408" v="2580" actId="14100"/>
          <ac:spMkLst>
            <pc:docMk/>
            <pc:sldMk cId="4120282964" sldId="263"/>
            <ac:spMk id="9" creationId="{1BB82A7E-EF31-20A3-9187-DD2EA97E5584}"/>
          </ac:spMkLst>
        </pc:spChg>
        <pc:graphicFrameChg chg="mod modGraphic">
          <ac:chgData name="神野　浩二" userId="c8c490f4-180d-47b0-8dcb-4c038d3649ff" providerId="ADAL" clId="{2581A92E-F05D-4912-B4B0-F69067BBF69E}" dt="2025-08-06T04:22:07.432" v="1138" actId="1035"/>
          <ac:graphicFrameMkLst>
            <pc:docMk/>
            <pc:sldMk cId="4120282964" sldId="263"/>
            <ac:graphicFrameMk id="5" creationId="{2934204A-3189-9E62-2F86-39545AA50D35}"/>
          </ac:graphicFrameMkLst>
        </pc:graphicFrameChg>
      </pc:sldChg>
      <pc:sldChg chg="modSp add del mod">
        <pc:chgData name="神野　浩二" userId="c8c490f4-180d-47b0-8dcb-4c038d3649ff" providerId="ADAL" clId="{2581A92E-F05D-4912-B4B0-F69067BBF69E}" dt="2025-08-06T04:13:54.833" v="900" actId="47"/>
        <pc:sldMkLst>
          <pc:docMk/>
          <pc:sldMk cId="1974905797" sldId="264"/>
        </pc:sldMkLst>
      </pc:sldChg>
      <pc:sldChg chg="modSp add mod">
        <pc:chgData name="神野　浩二" userId="c8c490f4-180d-47b0-8dcb-4c038d3649ff" providerId="ADAL" clId="{2581A92E-F05D-4912-B4B0-F69067BBF69E}" dt="2025-08-06T08:19:48.282" v="2601" actId="404"/>
        <pc:sldMkLst>
          <pc:docMk/>
          <pc:sldMk cId="3363231862" sldId="265"/>
        </pc:sldMkLst>
        <pc:spChg chg="mod">
          <ac:chgData name="神野　浩二" userId="c8c490f4-180d-47b0-8dcb-4c038d3649ff" providerId="ADAL" clId="{2581A92E-F05D-4912-B4B0-F69067BBF69E}" dt="2025-08-06T03:10:02.208" v="739" actId="6549"/>
          <ac:spMkLst>
            <pc:docMk/>
            <pc:sldMk cId="3363231862" sldId="265"/>
            <ac:spMk id="4" creationId="{5F7A1EB7-09A7-F3B3-C459-0320D088ECCC}"/>
          </ac:spMkLst>
        </pc:spChg>
        <pc:spChg chg="mod">
          <ac:chgData name="神野　浩二" userId="c8c490f4-180d-47b0-8dcb-4c038d3649ff" providerId="ADAL" clId="{2581A92E-F05D-4912-B4B0-F69067BBF69E}" dt="2025-08-06T08:19:48.282" v="2601" actId="404"/>
          <ac:spMkLst>
            <pc:docMk/>
            <pc:sldMk cId="3363231862" sldId="265"/>
            <ac:spMk id="7" creationId="{53E1AC3F-06C5-3E03-D7BD-64E90E159BAA}"/>
          </ac:spMkLst>
        </pc:spChg>
        <pc:graphicFrameChg chg="mod modGraphic">
          <ac:chgData name="神野　浩二" userId="c8c490f4-180d-47b0-8dcb-4c038d3649ff" providerId="ADAL" clId="{2581A92E-F05D-4912-B4B0-F69067BBF69E}" dt="2025-08-06T03:10:25.133" v="765"/>
          <ac:graphicFrameMkLst>
            <pc:docMk/>
            <pc:sldMk cId="3363231862" sldId="265"/>
            <ac:graphicFrameMk id="5" creationId="{543BEE91-4D74-4B6E-33A2-83A9AC3622B5}"/>
          </ac:graphicFrameMkLst>
        </pc:graphicFrameChg>
      </pc:sldChg>
      <pc:sldChg chg="modSp add mod">
        <pc:chgData name="神野　浩二" userId="c8c490f4-180d-47b0-8dcb-4c038d3649ff" providerId="ADAL" clId="{2581A92E-F05D-4912-B4B0-F69067BBF69E}" dt="2025-08-06T08:19:54.860" v="2606"/>
        <pc:sldMkLst>
          <pc:docMk/>
          <pc:sldMk cId="785007264" sldId="266"/>
        </pc:sldMkLst>
        <pc:spChg chg="mod">
          <ac:chgData name="神野　浩二" userId="c8c490f4-180d-47b0-8dcb-4c038d3649ff" providerId="ADAL" clId="{2581A92E-F05D-4912-B4B0-F69067BBF69E}" dt="2025-08-06T06:17:51.826" v="1615" actId="20577"/>
          <ac:spMkLst>
            <pc:docMk/>
            <pc:sldMk cId="785007264" sldId="266"/>
            <ac:spMk id="4" creationId="{7F9A9C9B-8F6A-55FF-D7D3-275D3A623FE8}"/>
          </ac:spMkLst>
        </pc:spChg>
        <pc:spChg chg="mod">
          <ac:chgData name="神野　浩二" userId="c8c490f4-180d-47b0-8dcb-4c038d3649ff" providerId="ADAL" clId="{2581A92E-F05D-4912-B4B0-F69067BBF69E}" dt="2025-08-06T08:19:54.860" v="2606"/>
          <ac:spMkLst>
            <pc:docMk/>
            <pc:sldMk cId="785007264" sldId="266"/>
            <ac:spMk id="7" creationId="{322C368B-93C7-E358-BF77-FB55A6382528}"/>
          </ac:spMkLst>
        </pc:spChg>
        <pc:graphicFrameChg chg="mod modGraphic">
          <ac:chgData name="神野　浩二" userId="c8c490f4-180d-47b0-8dcb-4c038d3649ff" providerId="ADAL" clId="{2581A92E-F05D-4912-B4B0-F69067BBF69E}" dt="2025-08-06T03:11:24.440" v="838"/>
          <ac:graphicFrameMkLst>
            <pc:docMk/>
            <pc:sldMk cId="785007264" sldId="266"/>
            <ac:graphicFrameMk id="5" creationId="{DA1AFF26-96E1-FE6B-031A-E5BD0F408BB8}"/>
          </ac:graphicFrameMkLst>
        </pc:graphicFrameChg>
      </pc:sldChg>
      <pc:sldChg chg="addSp delSp modSp add mod">
        <pc:chgData name="神野　浩二" userId="c8c490f4-180d-47b0-8dcb-4c038d3649ff" providerId="ADAL" clId="{2581A92E-F05D-4912-B4B0-F69067BBF69E}" dt="2025-08-06T08:20:41.054" v="2624" actId="6549"/>
        <pc:sldMkLst>
          <pc:docMk/>
          <pc:sldMk cId="3583063235" sldId="267"/>
        </pc:sldMkLst>
        <pc:spChg chg="mod">
          <ac:chgData name="神野　浩二" userId="c8c490f4-180d-47b0-8dcb-4c038d3649ff" providerId="ADAL" clId="{2581A92E-F05D-4912-B4B0-F69067BBF69E}" dt="2025-08-06T08:20:41.054" v="2624" actId="6549"/>
          <ac:spMkLst>
            <pc:docMk/>
            <pc:sldMk cId="3583063235" sldId="267"/>
            <ac:spMk id="4" creationId="{1711902E-7D0E-629D-8E7F-B275BA9AABA1}"/>
          </ac:spMkLst>
        </pc:spChg>
        <pc:spChg chg="mod">
          <ac:chgData name="神野　浩二" userId="c8c490f4-180d-47b0-8dcb-4c038d3649ff" providerId="ADAL" clId="{2581A92E-F05D-4912-B4B0-F69067BBF69E}" dt="2025-08-06T07:37:15.838" v="2528" actId="404"/>
          <ac:spMkLst>
            <pc:docMk/>
            <pc:sldMk cId="3583063235" sldId="267"/>
            <ac:spMk id="6" creationId="{2552B8A2-16BC-9F11-0FAE-36F320D06FAF}"/>
          </ac:spMkLst>
        </pc:spChg>
        <pc:graphicFrameChg chg="mod modGraphic">
          <ac:chgData name="神野　浩二" userId="c8c490f4-180d-47b0-8dcb-4c038d3649ff" providerId="ADAL" clId="{2581A92E-F05D-4912-B4B0-F69067BBF69E}" dt="2025-08-06T06:46:29.722" v="2054" actId="1076"/>
          <ac:graphicFrameMkLst>
            <pc:docMk/>
            <pc:sldMk cId="3583063235" sldId="267"/>
            <ac:graphicFrameMk id="5" creationId="{B0EA85E2-8F51-7850-9F3A-AD497D7741B7}"/>
          </ac:graphicFrameMkLst>
        </pc:graphicFrameChg>
        <pc:graphicFrameChg chg="add mod modGraphic">
          <ac:chgData name="神野　浩二" userId="c8c490f4-180d-47b0-8dcb-4c038d3649ff" providerId="ADAL" clId="{2581A92E-F05D-4912-B4B0-F69067BBF69E}" dt="2025-08-06T07:36:57.258" v="2526" actId="1076"/>
          <ac:graphicFrameMkLst>
            <pc:docMk/>
            <pc:sldMk cId="3583063235" sldId="267"/>
            <ac:graphicFrameMk id="8" creationId="{93218184-AC2E-51A5-148E-CA0680EC9E95}"/>
          </ac:graphicFrameMkLst>
        </pc:graphicFrameChg>
      </pc:sldChg>
    </pc:docChg>
  </pc:docChgLst>
  <pc:docChgLst>
    <pc:chgData name="神野　浩二" userId="c8c490f4-180d-47b0-8dcb-4c038d3649ff" providerId="ADAL" clId="{C875A7CC-B8DA-47F4-A152-613A6A5EAD8E}"/>
    <pc:docChg chg="modSld">
      <pc:chgData name="神野　浩二" userId="c8c490f4-180d-47b0-8dcb-4c038d3649ff" providerId="ADAL" clId="{C875A7CC-B8DA-47F4-A152-613A6A5EAD8E}" dt="2025-08-13T01:40:41.186" v="137"/>
      <pc:docMkLst>
        <pc:docMk/>
      </pc:docMkLst>
      <pc:sldChg chg="modSp mod">
        <pc:chgData name="神野　浩二" userId="c8c490f4-180d-47b0-8dcb-4c038d3649ff" providerId="ADAL" clId="{C875A7CC-B8DA-47F4-A152-613A6A5EAD8E}" dt="2025-08-13T01:08:16.864" v="86"/>
        <pc:sldMkLst>
          <pc:docMk/>
          <pc:sldMk cId="3851897499" sldId="259"/>
        </pc:sldMkLst>
        <pc:spChg chg="mod">
          <ac:chgData name="神野　浩二" userId="c8c490f4-180d-47b0-8dcb-4c038d3649ff" providerId="ADAL" clId="{C875A7CC-B8DA-47F4-A152-613A6A5EAD8E}" dt="2025-08-13T01:08:16.864" v="86"/>
          <ac:spMkLst>
            <pc:docMk/>
            <pc:sldMk cId="3851897499" sldId="259"/>
            <ac:spMk id="9" creationId="{240075CD-B707-EE18-574E-CBCC91304F7E}"/>
          </ac:spMkLst>
        </pc:spChg>
      </pc:sldChg>
      <pc:sldChg chg="modSp mod">
        <pc:chgData name="神野　浩二" userId="c8c490f4-180d-47b0-8dcb-4c038d3649ff" providerId="ADAL" clId="{C875A7CC-B8DA-47F4-A152-613A6A5EAD8E}" dt="2025-08-13T01:40:41.186" v="137"/>
        <pc:sldMkLst>
          <pc:docMk/>
          <pc:sldMk cId="4120282964" sldId="263"/>
        </pc:sldMkLst>
        <pc:spChg chg="mod">
          <ac:chgData name="神野　浩二" userId="c8c490f4-180d-47b0-8dcb-4c038d3649ff" providerId="ADAL" clId="{C875A7CC-B8DA-47F4-A152-613A6A5EAD8E}" dt="2025-08-13T01:40:41.186" v="137"/>
          <ac:spMkLst>
            <pc:docMk/>
            <pc:sldMk cId="4120282964" sldId="263"/>
            <ac:spMk id="7" creationId="{734FB76D-4CD9-53F4-8374-2A80BC7A6FA7}"/>
          </ac:spMkLst>
        </pc:spChg>
        <pc:spChg chg="mod">
          <ac:chgData name="神野　浩二" userId="c8c490f4-180d-47b0-8dcb-4c038d3649ff" providerId="ADAL" clId="{C875A7CC-B8DA-47F4-A152-613A6A5EAD8E}" dt="2025-08-13T01:10:32.271" v="105" actId="20577"/>
          <ac:spMkLst>
            <pc:docMk/>
            <pc:sldMk cId="4120282964" sldId="263"/>
            <ac:spMk id="9" creationId="{1BB82A7E-EF31-20A3-9187-DD2EA97E5584}"/>
          </ac:spMkLst>
        </pc:spChg>
      </pc:sldChg>
      <pc:sldChg chg="modSp mod">
        <pc:chgData name="神野　浩二" userId="c8c490f4-180d-47b0-8dcb-4c038d3649ff" providerId="ADAL" clId="{C875A7CC-B8DA-47F4-A152-613A6A5EAD8E}" dt="2025-08-13T00:07:54.732" v="67"/>
        <pc:sldMkLst>
          <pc:docMk/>
          <pc:sldMk cId="785007264" sldId="266"/>
        </pc:sldMkLst>
        <pc:spChg chg="mod">
          <ac:chgData name="神野　浩二" userId="c8c490f4-180d-47b0-8dcb-4c038d3649ff" providerId="ADAL" clId="{C875A7CC-B8DA-47F4-A152-613A6A5EAD8E}" dt="2025-08-13T00:07:54.732" v="67"/>
          <ac:spMkLst>
            <pc:docMk/>
            <pc:sldMk cId="785007264" sldId="266"/>
            <ac:spMk id="7" creationId="{322C368B-93C7-E358-BF77-FB55A6382528}"/>
          </ac:spMkLst>
        </pc:spChg>
      </pc:sldChg>
    </pc:docChg>
  </pc:docChgLst>
  <pc:docChgLst>
    <pc:chgData name="遠藤　知史" userId="b29a3f00-870d-4282-accc-997e80d0ccf2" providerId="ADAL" clId="{C3909B62-4017-4211-A258-608944BCC1D1}"/>
    <pc:docChg chg="undo custSel modSld">
      <pc:chgData name="遠藤　知史" userId="b29a3f00-870d-4282-accc-997e80d0ccf2" providerId="ADAL" clId="{C3909B62-4017-4211-A258-608944BCC1D1}" dt="2025-08-07T06:29:51.266" v="295" actId="20577"/>
      <pc:docMkLst>
        <pc:docMk/>
      </pc:docMkLst>
      <pc:sldChg chg="delSp modSp mod">
        <pc:chgData name="遠藤　知史" userId="b29a3f00-870d-4282-accc-997e80d0ccf2" providerId="ADAL" clId="{C3909B62-4017-4211-A258-608944BCC1D1}" dt="2025-08-07T06:26:28.459" v="263" actId="20577"/>
        <pc:sldMkLst>
          <pc:docMk/>
          <pc:sldMk cId="4015526509" sldId="258"/>
        </pc:sldMkLst>
        <pc:spChg chg="mod">
          <ac:chgData name="遠藤　知史" userId="b29a3f00-870d-4282-accc-997e80d0ccf2" providerId="ADAL" clId="{C3909B62-4017-4211-A258-608944BCC1D1}" dt="2025-08-07T06:26:28.459" v="263" actId="20577"/>
          <ac:spMkLst>
            <pc:docMk/>
            <pc:sldMk cId="4015526509" sldId="258"/>
            <ac:spMk id="4" creationId="{DFEE351B-C60C-9DE8-007B-3C24FE830B4D}"/>
          </ac:spMkLst>
        </pc:spChg>
        <pc:spChg chg="mod">
          <ac:chgData name="遠藤　知史" userId="b29a3f00-870d-4282-accc-997e80d0ccf2" providerId="ADAL" clId="{C3909B62-4017-4211-A258-608944BCC1D1}" dt="2025-08-07T03:50:05.549" v="132" actId="14100"/>
          <ac:spMkLst>
            <pc:docMk/>
            <pc:sldMk cId="4015526509" sldId="258"/>
            <ac:spMk id="7" creationId="{F3E81BAC-495A-A268-DF58-707AA2E9CE1E}"/>
          </ac:spMkLst>
        </pc:spChg>
        <pc:graphicFrameChg chg="mod modGraphic">
          <ac:chgData name="遠藤　知史" userId="b29a3f00-870d-4282-accc-997e80d0ccf2" providerId="ADAL" clId="{C3909B62-4017-4211-A258-608944BCC1D1}" dt="2025-08-07T03:43:39.412" v="32" actId="20577"/>
          <ac:graphicFrameMkLst>
            <pc:docMk/>
            <pc:sldMk cId="4015526509" sldId="258"/>
            <ac:graphicFrameMk id="5" creationId="{092A5781-18CD-8567-CF46-1D927ED6B02D}"/>
          </ac:graphicFrameMkLst>
        </pc:graphicFrameChg>
      </pc:sldChg>
      <pc:sldChg chg="delSp modSp mod">
        <pc:chgData name="遠藤　知史" userId="b29a3f00-870d-4282-accc-997e80d0ccf2" providerId="ADAL" clId="{C3909B62-4017-4211-A258-608944BCC1D1}" dt="2025-08-07T04:07:16.007" v="217"/>
        <pc:sldMkLst>
          <pc:docMk/>
          <pc:sldMk cId="3851897499" sldId="259"/>
        </pc:sldMkLst>
        <pc:spChg chg="mod">
          <ac:chgData name="遠藤　知史" userId="b29a3f00-870d-4282-accc-997e80d0ccf2" providerId="ADAL" clId="{C3909B62-4017-4211-A258-608944BCC1D1}" dt="2025-08-07T04:07:16.007" v="217"/>
          <ac:spMkLst>
            <pc:docMk/>
            <pc:sldMk cId="3851897499" sldId="259"/>
            <ac:spMk id="7" creationId="{D1B1490D-0AB2-D912-01C7-C656404F8CE8}"/>
          </ac:spMkLst>
        </pc:spChg>
        <pc:spChg chg="mod">
          <ac:chgData name="遠藤　知史" userId="b29a3f00-870d-4282-accc-997e80d0ccf2" providerId="ADAL" clId="{C3909B62-4017-4211-A258-608944BCC1D1}" dt="2025-08-07T03:45:57.169" v="76" actId="179"/>
          <ac:spMkLst>
            <pc:docMk/>
            <pc:sldMk cId="3851897499" sldId="259"/>
            <ac:spMk id="9" creationId="{240075CD-B707-EE18-574E-CBCC91304F7E}"/>
          </ac:spMkLst>
        </pc:spChg>
        <pc:graphicFrameChg chg="mod modGraphic">
          <ac:chgData name="遠藤　知史" userId="b29a3f00-870d-4282-accc-997e80d0ccf2" providerId="ADAL" clId="{C3909B62-4017-4211-A258-608944BCC1D1}" dt="2025-08-07T03:43:57.310" v="37"/>
          <ac:graphicFrameMkLst>
            <pc:docMk/>
            <pc:sldMk cId="3851897499" sldId="259"/>
            <ac:graphicFrameMk id="5" creationId="{91E42DAC-6251-4814-2BFD-38C48B115F58}"/>
          </ac:graphicFrameMkLst>
        </pc:graphicFrameChg>
      </pc:sldChg>
      <pc:sldChg chg="delSp modSp mod">
        <pc:chgData name="遠藤　知史" userId="b29a3f00-870d-4282-accc-997e80d0ccf2" providerId="ADAL" clId="{C3909B62-4017-4211-A258-608944BCC1D1}" dt="2025-08-07T06:29:29.960" v="294" actId="20577"/>
        <pc:sldMkLst>
          <pc:docMk/>
          <pc:sldMk cId="1405866573" sldId="260"/>
        </pc:sldMkLst>
      </pc:sldChg>
      <pc:sldChg chg="modSp mod">
        <pc:chgData name="遠藤　知史" userId="b29a3f00-870d-4282-accc-997e80d0ccf2" providerId="ADAL" clId="{C3909B62-4017-4211-A258-608944BCC1D1}" dt="2025-08-07T06:28:13.087" v="264" actId="20577"/>
        <pc:sldMkLst>
          <pc:docMk/>
          <pc:sldMk cId="644357548" sldId="261"/>
        </pc:sldMkLst>
        <pc:spChg chg="mod">
          <ac:chgData name="遠藤　知史" userId="b29a3f00-870d-4282-accc-997e80d0ccf2" providerId="ADAL" clId="{C3909B62-4017-4211-A258-608944BCC1D1}" dt="2025-08-07T04:07:59.978" v="240"/>
          <ac:spMkLst>
            <pc:docMk/>
            <pc:sldMk cId="644357548" sldId="261"/>
            <ac:spMk id="6" creationId="{1475A208-96B6-078A-7942-31A80738B29C}"/>
          </ac:spMkLst>
        </pc:spChg>
        <pc:spChg chg="mod">
          <ac:chgData name="遠藤　知史" userId="b29a3f00-870d-4282-accc-997e80d0ccf2" providerId="ADAL" clId="{C3909B62-4017-4211-A258-608944BCC1D1}" dt="2025-08-07T06:16:06.286" v="259"/>
          <ac:spMkLst>
            <pc:docMk/>
            <pc:sldMk cId="644357548" sldId="261"/>
            <ac:spMk id="7" creationId="{CA10056E-C817-22F9-F564-8A19286D68E5}"/>
          </ac:spMkLst>
        </pc:spChg>
        <pc:spChg chg="mod">
          <ac:chgData name="遠藤　知史" userId="b29a3f00-870d-4282-accc-997e80d0ccf2" providerId="ADAL" clId="{C3909B62-4017-4211-A258-608944BCC1D1}" dt="2025-08-07T04:08:13.594" v="243" actId="179"/>
          <ac:spMkLst>
            <pc:docMk/>
            <pc:sldMk cId="644357548" sldId="261"/>
            <ac:spMk id="17" creationId="{7578CFC6-DD86-097B-C652-F7C569E6DB7A}"/>
          </ac:spMkLst>
        </pc:spChg>
        <pc:graphicFrameChg chg="modGraphic">
          <ac:chgData name="遠藤　知史" userId="b29a3f00-870d-4282-accc-997e80d0ccf2" providerId="ADAL" clId="{C3909B62-4017-4211-A258-608944BCC1D1}" dt="2025-08-07T06:28:13.087" v="264" actId="20577"/>
          <ac:graphicFrameMkLst>
            <pc:docMk/>
            <pc:sldMk cId="644357548" sldId="261"/>
            <ac:graphicFrameMk id="5" creationId="{8A32589E-6A38-6D20-6ACA-4253FBD75700}"/>
          </ac:graphicFrameMkLst>
        </pc:graphicFrameChg>
      </pc:sldChg>
      <pc:sldChg chg="delSp modSp mod">
        <pc:chgData name="遠藤　知史" userId="b29a3f00-870d-4282-accc-997e80d0ccf2" providerId="ADAL" clId="{C3909B62-4017-4211-A258-608944BCC1D1}" dt="2025-08-07T04:06:57.005" v="212"/>
        <pc:sldMkLst>
          <pc:docMk/>
          <pc:sldMk cId="4120282964" sldId="263"/>
        </pc:sldMkLst>
        <pc:spChg chg="mod">
          <ac:chgData name="遠藤　知史" userId="b29a3f00-870d-4282-accc-997e80d0ccf2" providerId="ADAL" clId="{C3909B62-4017-4211-A258-608944BCC1D1}" dt="2025-08-07T04:06:57.005" v="212"/>
          <ac:spMkLst>
            <pc:docMk/>
            <pc:sldMk cId="4120282964" sldId="263"/>
            <ac:spMk id="7" creationId="{734FB76D-4CD9-53F4-8374-2A80BC7A6FA7}"/>
          </ac:spMkLst>
        </pc:spChg>
        <pc:spChg chg="mod">
          <ac:chgData name="遠藤　知史" userId="b29a3f00-870d-4282-accc-997e80d0ccf2" providerId="ADAL" clId="{C3909B62-4017-4211-A258-608944BCC1D1}" dt="2025-08-07T03:47:51.916" v="112" actId="179"/>
          <ac:spMkLst>
            <pc:docMk/>
            <pc:sldMk cId="4120282964" sldId="263"/>
            <ac:spMk id="9" creationId="{1BB82A7E-EF31-20A3-9187-DD2EA97E5584}"/>
          </ac:spMkLst>
        </pc:spChg>
        <pc:graphicFrameChg chg="mod modGraphic">
          <ac:chgData name="遠藤　知史" userId="b29a3f00-870d-4282-accc-997e80d0ccf2" providerId="ADAL" clId="{C3909B62-4017-4211-A258-608944BCC1D1}" dt="2025-08-07T03:46:05.951" v="81"/>
          <ac:graphicFrameMkLst>
            <pc:docMk/>
            <pc:sldMk cId="4120282964" sldId="263"/>
            <ac:graphicFrameMk id="5" creationId="{2934204A-3189-9E62-2F86-39545AA50D35}"/>
          </ac:graphicFrameMkLst>
        </pc:graphicFrameChg>
      </pc:sldChg>
      <pc:sldChg chg="delSp modSp mod">
        <pc:chgData name="遠藤　知史" userId="b29a3f00-870d-4282-accc-997e80d0ccf2" providerId="ADAL" clId="{C3909B62-4017-4211-A258-608944BCC1D1}" dt="2025-08-07T06:28:54.035" v="266" actId="20577"/>
        <pc:sldMkLst>
          <pc:docMk/>
          <pc:sldMk cId="3363231862" sldId="265"/>
        </pc:sldMkLst>
        <pc:spChg chg="mod">
          <ac:chgData name="遠藤　知史" userId="b29a3f00-870d-4282-accc-997e80d0ccf2" providerId="ADAL" clId="{C3909B62-4017-4211-A258-608944BCC1D1}" dt="2025-08-07T03:49:45.163" v="127" actId="14100"/>
          <ac:spMkLst>
            <pc:docMk/>
            <pc:sldMk cId="3363231862" sldId="265"/>
            <ac:spMk id="7" creationId="{53E1AC3F-06C5-3E03-D7BD-64E90E159BAA}"/>
          </ac:spMkLst>
        </pc:spChg>
        <pc:graphicFrameChg chg="mod modGraphic">
          <ac:chgData name="遠藤　知史" userId="b29a3f00-870d-4282-accc-997e80d0ccf2" providerId="ADAL" clId="{C3909B62-4017-4211-A258-608944BCC1D1}" dt="2025-08-07T06:28:54.035" v="266" actId="20577"/>
          <ac:graphicFrameMkLst>
            <pc:docMk/>
            <pc:sldMk cId="3363231862" sldId="265"/>
            <ac:graphicFrameMk id="5" creationId="{543BEE91-4D74-4B6E-33A2-83A9AC3622B5}"/>
          </ac:graphicFrameMkLst>
        </pc:graphicFrameChg>
      </pc:sldChg>
      <pc:sldChg chg="delSp modSp mod">
        <pc:chgData name="遠藤　知史" userId="b29a3f00-870d-4282-accc-997e80d0ccf2" providerId="ADAL" clId="{C3909B62-4017-4211-A258-608944BCC1D1}" dt="2025-08-07T06:29:51.266" v="295" actId="20577"/>
        <pc:sldMkLst>
          <pc:docMk/>
          <pc:sldMk cId="785007264" sldId="266"/>
        </pc:sldMkLst>
        <pc:spChg chg="mod">
          <ac:chgData name="遠藤　知史" userId="b29a3f00-870d-4282-accc-997e80d0ccf2" providerId="ADAL" clId="{C3909B62-4017-4211-A258-608944BCC1D1}" dt="2025-08-07T03:51:49.729" v="206"/>
          <ac:spMkLst>
            <pc:docMk/>
            <pc:sldMk cId="785007264" sldId="266"/>
            <ac:spMk id="7" creationId="{322C368B-93C7-E358-BF77-FB55A6382528}"/>
          </ac:spMkLst>
        </pc:spChg>
        <pc:graphicFrameChg chg="modGraphic">
          <ac:chgData name="遠藤　知史" userId="b29a3f00-870d-4282-accc-997e80d0ccf2" providerId="ADAL" clId="{C3909B62-4017-4211-A258-608944BCC1D1}" dt="2025-08-07T06:29:51.266" v="295" actId="20577"/>
          <ac:graphicFrameMkLst>
            <pc:docMk/>
            <pc:sldMk cId="785007264" sldId="266"/>
            <ac:graphicFrameMk id="5" creationId="{DA1AFF26-96E1-FE6B-031A-E5BD0F408BB8}"/>
          </ac:graphicFrameMkLst>
        </pc:graphicFrameChg>
      </pc:sldChg>
      <pc:sldChg chg="modSp mod">
        <pc:chgData name="遠藤　知史" userId="b29a3f00-870d-4282-accc-997e80d0ccf2" providerId="ADAL" clId="{C3909B62-4017-4211-A258-608944BCC1D1}" dt="2025-08-07T04:39:55.042" v="248" actId="6549"/>
        <pc:sldMkLst>
          <pc:docMk/>
          <pc:sldMk cId="3583063235" sldId="267"/>
        </pc:sldMkLst>
        <pc:spChg chg="mod">
          <ac:chgData name="遠藤　知史" userId="b29a3f00-870d-4282-accc-997e80d0ccf2" providerId="ADAL" clId="{C3909B62-4017-4211-A258-608944BCC1D1}" dt="2025-08-07T04:39:55.042" v="248" actId="6549"/>
          <ac:spMkLst>
            <pc:docMk/>
            <pc:sldMk cId="3583063235" sldId="267"/>
            <ac:spMk id="4" creationId="{1711902E-7D0E-629D-8E7F-B275BA9AABA1}"/>
          </ac:spMkLst>
        </pc:spChg>
      </pc:sldChg>
    </pc:docChg>
  </pc:docChgLst>
  <pc:docChgLst>
    <pc:chgData name="遠藤　知史" userId="b29a3f00-870d-4282-accc-997e80d0ccf2" providerId="ADAL" clId="{67CC916D-FB2B-45F7-8C99-88F73EB15998}"/>
    <pc:docChg chg="undo custSel delSld modSld">
      <pc:chgData name="遠藤　知史" userId="b29a3f00-870d-4282-accc-997e80d0ccf2" providerId="ADAL" clId="{67CC916D-FB2B-45F7-8C99-88F73EB15998}" dt="2025-08-13T06:11:04.098" v="284" actId="47"/>
      <pc:docMkLst>
        <pc:docMk/>
      </pc:docMkLst>
      <pc:sldChg chg="modSp mod">
        <pc:chgData name="遠藤　知史" userId="b29a3f00-870d-4282-accc-997e80d0ccf2" providerId="ADAL" clId="{67CC916D-FB2B-45F7-8C99-88F73EB15998}" dt="2025-08-13T02:22:26.357" v="190"/>
        <pc:sldMkLst>
          <pc:docMk/>
          <pc:sldMk cId="3851897499" sldId="259"/>
        </pc:sldMkLst>
        <pc:spChg chg="mod">
          <ac:chgData name="遠藤　知史" userId="b29a3f00-870d-4282-accc-997e80d0ccf2" providerId="ADAL" clId="{67CC916D-FB2B-45F7-8C99-88F73EB15998}" dt="2025-08-13T02:21:07.537" v="188" actId="6549"/>
          <ac:spMkLst>
            <pc:docMk/>
            <pc:sldMk cId="3851897499" sldId="259"/>
            <ac:spMk id="7" creationId="{D1B1490D-0AB2-D912-01C7-C656404F8CE8}"/>
          </ac:spMkLst>
        </pc:spChg>
        <pc:spChg chg="mod">
          <ac:chgData name="遠藤　知史" userId="b29a3f00-870d-4282-accc-997e80d0ccf2" providerId="ADAL" clId="{67CC916D-FB2B-45F7-8C99-88F73EB15998}" dt="2025-08-13T02:22:26.357" v="190"/>
          <ac:spMkLst>
            <pc:docMk/>
            <pc:sldMk cId="3851897499" sldId="259"/>
            <ac:spMk id="9" creationId="{240075CD-B707-EE18-574E-CBCC91304F7E}"/>
          </ac:spMkLst>
        </pc:spChg>
      </pc:sldChg>
      <pc:sldChg chg="modSp del mod">
        <pc:chgData name="遠藤　知史" userId="b29a3f00-870d-4282-accc-997e80d0ccf2" providerId="ADAL" clId="{67CC916D-FB2B-45F7-8C99-88F73EB15998}" dt="2025-08-13T06:11:04.098" v="284" actId="47"/>
        <pc:sldMkLst>
          <pc:docMk/>
          <pc:sldMk cId="1405866573" sldId="260"/>
        </pc:sldMkLst>
      </pc:sldChg>
      <pc:sldChg chg="addSp modSp mod">
        <pc:chgData name="遠藤　知史" userId="b29a3f00-870d-4282-accc-997e80d0ccf2" providerId="ADAL" clId="{67CC916D-FB2B-45F7-8C99-88F73EB15998}" dt="2025-08-13T06:05:52.163" v="283"/>
        <pc:sldMkLst>
          <pc:docMk/>
          <pc:sldMk cId="644357548" sldId="261"/>
        </pc:sldMkLst>
        <pc:spChg chg="add mod">
          <ac:chgData name="遠藤　知史" userId="b29a3f00-870d-4282-accc-997e80d0ccf2" providerId="ADAL" clId="{67CC916D-FB2B-45F7-8C99-88F73EB15998}" dt="2025-08-12T09:34:26.919" v="161" actId="1076"/>
          <ac:spMkLst>
            <pc:docMk/>
            <pc:sldMk cId="644357548" sldId="261"/>
            <ac:spMk id="2" creationId="{83803D04-EF65-5746-DE06-D1F323C14FC4}"/>
          </ac:spMkLst>
        </pc:spChg>
        <pc:spChg chg="mod">
          <ac:chgData name="遠藤　知史" userId="b29a3f00-870d-4282-accc-997e80d0ccf2" providerId="ADAL" clId="{67CC916D-FB2B-45F7-8C99-88F73EB15998}" dt="2025-08-12T09:34:19.629" v="150" actId="1076"/>
          <ac:spMkLst>
            <pc:docMk/>
            <pc:sldMk cId="644357548" sldId="261"/>
            <ac:spMk id="6" creationId="{1475A208-96B6-078A-7942-31A80738B29C}"/>
          </ac:spMkLst>
        </pc:spChg>
        <pc:spChg chg="mod">
          <ac:chgData name="遠藤　知史" userId="b29a3f00-870d-4282-accc-997e80d0ccf2" providerId="ADAL" clId="{67CC916D-FB2B-45F7-8C99-88F73EB15998}" dt="2025-08-13T06:05:52.163" v="283"/>
          <ac:spMkLst>
            <pc:docMk/>
            <pc:sldMk cId="644357548" sldId="261"/>
            <ac:spMk id="7" creationId="{CA10056E-C817-22F9-F564-8A19286D68E5}"/>
          </ac:spMkLst>
        </pc:spChg>
        <pc:spChg chg="mod">
          <ac:chgData name="遠藤　知史" userId="b29a3f00-870d-4282-accc-997e80d0ccf2" providerId="ADAL" clId="{67CC916D-FB2B-45F7-8C99-88F73EB15998}" dt="2025-08-12T09:34:22.885" v="160" actId="1035"/>
          <ac:spMkLst>
            <pc:docMk/>
            <pc:sldMk cId="644357548" sldId="261"/>
            <ac:spMk id="8" creationId="{9F337F4F-268C-E06B-D4E1-33CBAD7C71C7}"/>
          </ac:spMkLst>
        </pc:spChg>
        <pc:spChg chg="mod">
          <ac:chgData name="遠藤　知史" userId="b29a3f00-870d-4282-accc-997e80d0ccf2" providerId="ADAL" clId="{67CC916D-FB2B-45F7-8C99-88F73EB15998}" dt="2025-08-12T09:34:22.885" v="160" actId="1035"/>
          <ac:spMkLst>
            <pc:docMk/>
            <pc:sldMk cId="644357548" sldId="261"/>
            <ac:spMk id="9" creationId="{0989416C-9DF6-0A5C-CAF4-EF203D5E05D0}"/>
          </ac:spMkLst>
        </pc:spChg>
        <pc:spChg chg="mod">
          <ac:chgData name="遠藤　知史" userId="b29a3f00-870d-4282-accc-997e80d0ccf2" providerId="ADAL" clId="{67CC916D-FB2B-45F7-8C99-88F73EB15998}" dt="2025-08-12T09:34:22.885" v="160" actId="1035"/>
          <ac:spMkLst>
            <pc:docMk/>
            <pc:sldMk cId="644357548" sldId="261"/>
            <ac:spMk id="10" creationId="{DC82A8F2-F7E2-6A8E-A915-9A133E8EC49E}"/>
          </ac:spMkLst>
        </pc:spChg>
        <pc:spChg chg="mod">
          <ac:chgData name="遠藤　知史" userId="b29a3f00-870d-4282-accc-997e80d0ccf2" providerId="ADAL" clId="{67CC916D-FB2B-45F7-8C99-88F73EB15998}" dt="2025-08-12T09:34:22.885" v="160" actId="1035"/>
          <ac:spMkLst>
            <pc:docMk/>
            <pc:sldMk cId="644357548" sldId="261"/>
            <ac:spMk id="11" creationId="{C51BA541-0D54-88CB-2ED2-F526159BC4DF}"/>
          </ac:spMkLst>
        </pc:spChg>
        <pc:spChg chg="mod">
          <ac:chgData name="遠藤　知史" userId="b29a3f00-870d-4282-accc-997e80d0ccf2" providerId="ADAL" clId="{67CC916D-FB2B-45F7-8C99-88F73EB15998}" dt="2025-08-13T02:26:52.502" v="223" actId="20577"/>
          <ac:spMkLst>
            <pc:docMk/>
            <pc:sldMk cId="644357548" sldId="261"/>
            <ac:spMk id="17" creationId="{7578CFC6-DD86-097B-C652-F7C569E6DB7A}"/>
          </ac:spMkLst>
        </pc:spChg>
        <pc:cxnChg chg="mod">
          <ac:chgData name="遠藤　知史" userId="b29a3f00-870d-4282-accc-997e80d0ccf2" providerId="ADAL" clId="{67CC916D-FB2B-45F7-8C99-88F73EB15998}" dt="2025-08-12T09:34:22.885" v="160" actId="1035"/>
          <ac:cxnSpMkLst>
            <pc:docMk/>
            <pc:sldMk cId="644357548" sldId="261"/>
            <ac:cxnSpMk id="12" creationId="{D61640C2-386C-41DA-466A-744C86A1C588}"/>
          </ac:cxnSpMkLst>
        </pc:cxnChg>
        <pc:cxnChg chg="mod">
          <ac:chgData name="遠藤　知史" userId="b29a3f00-870d-4282-accc-997e80d0ccf2" providerId="ADAL" clId="{67CC916D-FB2B-45F7-8C99-88F73EB15998}" dt="2025-08-12T09:34:22.885" v="160" actId="1035"/>
          <ac:cxnSpMkLst>
            <pc:docMk/>
            <pc:sldMk cId="644357548" sldId="261"/>
            <ac:cxnSpMk id="13" creationId="{4543280D-6938-444B-50C7-93E02282A837}"/>
          </ac:cxnSpMkLst>
        </pc:cxnChg>
        <pc:cxnChg chg="mod">
          <ac:chgData name="遠藤　知史" userId="b29a3f00-870d-4282-accc-997e80d0ccf2" providerId="ADAL" clId="{67CC916D-FB2B-45F7-8C99-88F73EB15998}" dt="2025-08-12T09:34:22.885" v="160" actId="1035"/>
          <ac:cxnSpMkLst>
            <pc:docMk/>
            <pc:sldMk cId="644357548" sldId="261"/>
            <ac:cxnSpMk id="14" creationId="{E3CDA920-F184-F55F-F13A-E8A9136FC2AE}"/>
          </ac:cxnSpMkLst>
        </pc:cxnChg>
        <pc:cxnChg chg="mod">
          <ac:chgData name="遠藤　知史" userId="b29a3f00-870d-4282-accc-997e80d0ccf2" providerId="ADAL" clId="{67CC916D-FB2B-45F7-8C99-88F73EB15998}" dt="2025-08-12T09:34:22.885" v="160" actId="1035"/>
          <ac:cxnSpMkLst>
            <pc:docMk/>
            <pc:sldMk cId="644357548" sldId="261"/>
            <ac:cxnSpMk id="15" creationId="{F12B7BE0-6591-A979-B8A1-3FD2ED8389F3}"/>
          </ac:cxnSpMkLst>
        </pc:cxnChg>
      </pc:sldChg>
      <pc:sldChg chg="modSp mod">
        <pc:chgData name="遠藤　知史" userId="b29a3f00-870d-4282-accc-997e80d0ccf2" providerId="ADAL" clId="{67CC916D-FB2B-45F7-8C99-88F73EB15998}" dt="2025-08-13T02:24:05.236" v="194" actId="14100"/>
        <pc:sldMkLst>
          <pc:docMk/>
          <pc:sldMk cId="4120282964" sldId="263"/>
        </pc:sldMkLst>
        <pc:spChg chg="mod">
          <ac:chgData name="遠藤　知史" userId="b29a3f00-870d-4282-accc-997e80d0ccf2" providerId="ADAL" clId="{67CC916D-FB2B-45F7-8C99-88F73EB15998}" dt="2025-08-13T02:22:59.041" v="192" actId="207"/>
          <ac:spMkLst>
            <pc:docMk/>
            <pc:sldMk cId="4120282964" sldId="263"/>
            <ac:spMk id="7" creationId="{734FB76D-4CD9-53F4-8374-2A80BC7A6FA7}"/>
          </ac:spMkLst>
        </pc:spChg>
        <pc:spChg chg="mod">
          <ac:chgData name="遠藤　知史" userId="b29a3f00-870d-4282-accc-997e80d0ccf2" providerId="ADAL" clId="{67CC916D-FB2B-45F7-8C99-88F73EB15998}" dt="2025-08-13T02:24:05.236" v="194" actId="14100"/>
          <ac:spMkLst>
            <pc:docMk/>
            <pc:sldMk cId="4120282964" sldId="263"/>
            <ac:spMk id="9" creationId="{1BB82A7E-EF31-20A3-9187-DD2EA97E5584}"/>
          </ac:spMkLst>
        </pc:spChg>
      </pc:sldChg>
      <pc:sldChg chg="modSp mod">
        <pc:chgData name="遠藤　知史" userId="b29a3f00-870d-4282-accc-997e80d0ccf2" providerId="ADAL" clId="{67CC916D-FB2B-45F7-8C99-88F73EB15998}" dt="2025-08-12T07:45:33.546" v="11"/>
        <pc:sldMkLst>
          <pc:docMk/>
          <pc:sldMk cId="785007264" sldId="266"/>
        </pc:sldMkLst>
        <pc:spChg chg="mod">
          <ac:chgData name="遠藤　知史" userId="b29a3f00-870d-4282-accc-997e80d0ccf2" providerId="ADAL" clId="{67CC916D-FB2B-45F7-8C99-88F73EB15998}" dt="2025-08-12T07:45:33.546" v="11"/>
          <ac:spMkLst>
            <pc:docMk/>
            <pc:sldMk cId="785007264" sldId="266"/>
            <ac:spMk id="7" creationId="{322C368B-93C7-E358-BF77-FB55A6382528}"/>
          </ac:spMkLst>
        </pc:spChg>
        <pc:graphicFrameChg chg="mod modGraphic">
          <ac:chgData name="遠藤　知史" userId="b29a3f00-870d-4282-accc-997e80d0ccf2" providerId="ADAL" clId="{67CC916D-FB2B-45F7-8C99-88F73EB15998}" dt="2025-08-12T07:45:30.011" v="5"/>
          <ac:graphicFrameMkLst>
            <pc:docMk/>
            <pc:sldMk cId="785007264" sldId="266"/>
            <ac:graphicFrameMk id="5" creationId="{DA1AFF26-96E1-FE6B-031A-E5BD0F408BB8}"/>
          </ac:graphicFrameMkLst>
        </pc:graphicFrameChg>
      </pc:sldChg>
    </pc:docChg>
  </pc:docChgLst>
  <pc:docChgLst>
    <pc:chgData name="神野　浩二" userId="c8c490f4-180d-47b0-8dcb-4c038d3649ff" providerId="ADAL" clId="{B6355AC7-3BDA-4640-A296-8566BD8D3C29}"/>
    <pc:docChg chg="delSld modSld sldOrd modNotesMaster">
      <pc:chgData name="神野　浩二" userId="c8c490f4-180d-47b0-8dcb-4c038d3649ff" providerId="ADAL" clId="{B6355AC7-3BDA-4640-A296-8566BD8D3C29}" dt="2025-08-07T06:58:52.230" v="590" actId="1037"/>
      <pc:docMkLst>
        <pc:docMk/>
      </pc:docMkLst>
      <pc:sldChg chg="modSp mod">
        <pc:chgData name="神野　浩二" userId="c8c490f4-180d-47b0-8dcb-4c038d3649ff" providerId="ADAL" clId="{B6355AC7-3BDA-4640-A296-8566BD8D3C29}" dt="2025-08-07T02:55:10.591" v="379"/>
        <pc:sldMkLst>
          <pc:docMk/>
          <pc:sldMk cId="4015526509" sldId="258"/>
        </pc:sldMkLst>
        <pc:spChg chg="mod">
          <ac:chgData name="神野　浩二" userId="c8c490f4-180d-47b0-8dcb-4c038d3649ff" providerId="ADAL" clId="{B6355AC7-3BDA-4640-A296-8566BD8D3C29}" dt="2025-08-07T02:51:50.642" v="311"/>
          <ac:spMkLst>
            <pc:docMk/>
            <pc:sldMk cId="4015526509" sldId="258"/>
            <ac:spMk id="4" creationId="{DFEE351B-C60C-9DE8-007B-3C24FE830B4D}"/>
          </ac:spMkLst>
        </pc:spChg>
        <pc:graphicFrameChg chg="mod modGraphic">
          <ac:chgData name="神野　浩二" userId="c8c490f4-180d-47b0-8dcb-4c038d3649ff" providerId="ADAL" clId="{B6355AC7-3BDA-4640-A296-8566BD8D3C29}" dt="2025-08-07T02:55:10.591" v="379"/>
          <ac:graphicFrameMkLst>
            <pc:docMk/>
            <pc:sldMk cId="4015526509" sldId="258"/>
            <ac:graphicFrameMk id="5" creationId="{092A5781-18CD-8567-CF46-1D927ED6B02D}"/>
          </ac:graphicFrameMkLst>
        </pc:graphicFrameChg>
      </pc:sldChg>
      <pc:sldChg chg="modSp mod">
        <pc:chgData name="神野　浩二" userId="c8c490f4-180d-47b0-8dcb-4c038d3649ff" providerId="ADAL" clId="{B6355AC7-3BDA-4640-A296-8566BD8D3C29}" dt="2025-08-07T06:51:03.165" v="571"/>
        <pc:sldMkLst>
          <pc:docMk/>
          <pc:sldMk cId="3851897499" sldId="259"/>
        </pc:sldMkLst>
        <pc:spChg chg="mod">
          <ac:chgData name="神野　浩二" userId="c8c490f4-180d-47b0-8dcb-4c038d3649ff" providerId="ADAL" clId="{B6355AC7-3BDA-4640-A296-8566BD8D3C29}" dt="2025-08-07T02:53:29.906" v="316"/>
          <ac:spMkLst>
            <pc:docMk/>
            <pc:sldMk cId="3851897499" sldId="259"/>
            <ac:spMk id="4" creationId="{5C9EC944-652A-C21C-32E7-4D9EFBCADDB3}"/>
          </ac:spMkLst>
        </pc:spChg>
        <pc:spChg chg="mod">
          <ac:chgData name="神野　浩二" userId="c8c490f4-180d-47b0-8dcb-4c038d3649ff" providerId="ADAL" clId="{B6355AC7-3BDA-4640-A296-8566BD8D3C29}" dt="2025-08-07T06:51:03.165" v="571"/>
          <ac:spMkLst>
            <pc:docMk/>
            <pc:sldMk cId="3851897499" sldId="259"/>
            <ac:spMk id="7" creationId="{D1B1490D-0AB2-D912-01C7-C656404F8CE8}"/>
          </ac:spMkLst>
        </pc:spChg>
      </pc:sldChg>
      <pc:sldChg chg="modSp mod ord">
        <pc:chgData name="神野　浩二" userId="c8c490f4-180d-47b0-8dcb-4c038d3649ff" providerId="ADAL" clId="{B6355AC7-3BDA-4640-A296-8566BD8D3C29}" dt="2025-08-07T05:18:04.724" v="556"/>
        <pc:sldMkLst>
          <pc:docMk/>
          <pc:sldMk cId="1405866573" sldId="260"/>
        </pc:sldMkLst>
      </pc:sldChg>
      <pc:sldChg chg="addSp modSp mod">
        <pc:chgData name="神野　浩二" userId="c8c490f4-180d-47b0-8dcb-4c038d3649ff" providerId="ADAL" clId="{B6355AC7-3BDA-4640-A296-8566BD8D3C29}" dt="2025-08-07T06:58:52.230" v="590" actId="1037"/>
        <pc:sldMkLst>
          <pc:docMk/>
          <pc:sldMk cId="644357548" sldId="261"/>
        </pc:sldMkLst>
        <pc:spChg chg="mod">
          <ac:chgData name="神野　浩二" userId="c8c490f4-180d-47b0-8dcb-4c038d3649ff" providerId="ADAL" clId="{B6355AC7-3BDA-4640-A296-8566BD8D3C29}" dt="2025-08-07T02:53:54.265" v="343"/>
          <ac:spMkLst>
            <pc:docMk/>
            <pc:sldMk cId="644357548" sldId="261"/>
            <ac:spMk id="4" creationId="{D94CDD91-9D5E-698A-8BD7-E8586764711A}"/>
          </ac:spMkLst>
        </pc:spChg>
        <pc:spChg chg="mod">
          <ac:chgData name="神野　浩二" userId="c8c490f4-180d-47b0-8dcb-4c038d3649ff" providerId="ADAL" clId="{B6355AC7-3BDA-4640-A296-8566BD8D3C29}" dt="2025-08-07T03:12:11.551" v="507"/>
          <ac:spMkLst>
            <pc:docMk/>
            <pc:sldMk cId="644357548" sldId="261"/>
            <ac:spMk id="6" creationId="{1475A208-96B6-078A-7942-31A80738B29C}"/>
          </ac:spMkLst>
        </pc:spChg>
        <pc:spChg chg="mod">
          <ac:chgData name="神野　浩二" userId="c8c490f4-180d-47b0-8dcb-4c038d3649ff" providerId="ADAL" clId="{B6355AC7-3BDA-4640-A296-8566BD8D3C29}" dt="2025-08-07T06:58:52.230" v="590" actId="1037"/>
          <ac:spMkLst>
            <pc:docMk/>
            <pc:sldMk cId="644357548" sldId="261"/>
            <ac:spMk id="7" creationId="{CA10056E-C817-22F9-F564-8A19286D68E5}"/>
          </ac:spMkLst>
        </pc:spChg>
        <pc:spChg chg="add mod">
          <ac:chgData name="神野　浩二" userId="c8c490f4-180d-47b0-8dcb-4c038d3649ff" providerId="ADAL" clId="{B6355AC7-3BDA-4640-A296-8566BD8D3C29}" dt="2025-08-07T05:12:35.832" v="546" actId="1035"/>
          <ac:spMkLst>
            <pc:docMk/>
            <pc:sldMk cId="644357548" sldId="261"/>
            <ac:spMk id="8" creationId="{9F337F4F-268C-E06B-D4E1-33CBAD7C71C7}"/>
          </ac:spMkLst>
        </pc:spChg>
        <pc:spChg chg="add mod">
          <ac:chgData name="神野　浩二" userId="c8c490f4-180d-47b0-8dcb-4c038d3649ff" providerId="ADAL" clId="{B6355AC7-3BDA-4640-A296-8566BD8D3C29}" dt="2025-08-07T05:12:35.832" v="546" actId="1035"/>
          <ac:spMkLst>
            <pc:docMk/>
            <pc:sldMk cId="644357548" sldId="261"/>
            <ac:spMk id="9" creationId="{0989416C-9DF6-0A5C-CAF4-EF203D5E05D0}"/>
          </ac:spMkLst>
        </pc:spChg>
        <pc:spChg chg="add mod">
          <ac:chgData name="神野　浩二" userId="c8c490f4-180d-47b0-8dcb-4c038d3649ff" providerId="ADAL" clId="{B6355AC7-3BDA-4640-A296-8566BD8D3C29}" dt="2025-08-07T05:12:35.832" v="546" actId="1035"/>
          <ac:spMkLst>
            <pc:docMk/>
            <pc:sldMk cId="644357548" sldId="261"/>
            <ac:spMk id="10" creationId="{DC82A8F2-F7E2-6A8E-A915-9A133E8EC49E}"/>
          </ac:spMkLst>
        </pc:spChg>
        <pc:spChg chg="add mod">
          <ac:chgData name="神野　浩二" userId="c8c490f4-180d-47b0-8dcb-4c038d3649ff" providerId="ADAL" clId="{B6355AC7-3BDA-4640-A296-8566BD8D3C29}" dt="2025-08-07T05:12:35.832" v="546" actId="1035"/>
          <ac:spMkLst>
            <pc:docMk/>
            <pc:sldMk cId="644357548" sldId="261"/>
            <ac:spMk id="11" creationId="{C51BA541-0D54-88CB-2ED2-F526159BC4DF}"/>
          </ac:spMkLst>
        </pc:spChg>
        <pc:spChg chg="add mod">
          <ac:chgData name="神野　浩二" userId="c8c490f4-180d-47b0-8dcb-4c038d3649ff" providerId="ADAL" clId="{B6355AC7-3BDA-4640-A296-8566BD8D3C29}" dt="2025-08-07T06:58:52.230" v="590" actId="1037"/>
          <ac:spMkLst>
            <pc:docMk/>
            <pc:sldMk cId="644357548" sldId="261"/>
            <ac:spMk id="17" creationId="{7578CFC6-DD86-097B-C652-F7C569E6DB7A}"/>
          </ac:spMkLst>
        </pc:spChg>
        <pc:graphicFrameChg chg="mod modGraphic">
          <ac:chgData name="神野　浩二" userId="c8c490f4-180d-47b0-8dcb-4c038d3649ff" providerId="ADAL" clId="{B6355AC7-3BDA-4640-A296-8566BD8D3C29}" dt="2025-08-07T02:54:03.049" v="365"/>
          <ac:graphicFrameMkLst>
            <pc:docMk/>
            <pc:sldMk cId="644357548" sldId="261"/>
            <ac:graphicFrameMk id="5" creationId="{8A32589E-6A38-6D20-6ACA-4253FBD75700}"/>
          </ac:graphicFrameMkLst>
        </pc:graphicFrameChg>
        <pc:cxnChg chg="add mod">
          <ac:chgData name="神野　浩二" userId="c8c490f4-180d-47b0-8dcb-4c038d3649ff" providerId="ADAL" clId="{B6355AC7-3BDA-4640-A296-8566BD8D3C29}" dt="2025-08-07T05:12:35.832" v="546" actId="1035"/>
          <ac:cxnSpMkLst>
            <pc:docMk/>
            <pc:sldMk cId="644357548" sldId="261"/>
            <ac:cxnSpMk id="12" creationId="{D61640C2-386C-41DA-466A-744C86A1C588}"/>
          </ac:cxnSpMkLst>
        </pc:cxnChg>
        <pc:cxnChg chg="add mod">
          <ac:chgData name="神野　浩二" userId="c8c490f4-180d-47b0-8dcb-4c038d3649ff" providerId="ADAL" clId="{B6355AC7-3BDA-4640-A296-8566BD8D3C29}" dt="2025-08-07T05:12:35.832" v="546" actId="1035"/>
          <ac:cxnSpMkLst>
            <pc:docMk/>
            <pc:sldMk cId="644357548" sldId="261"/>
            <ac:cxnSpMk id="13" creationId="{4543280D-6938-444B-50C7-93E02282A837}"/>
          </ac:cxnSpMkLst>
        </pc:cxnChg>
        <pc:cxnChg chg="add mod">
          <ac:chgData name="神野　浩二" userId="c8c490f4-180d-47b0-8dcb-4c038d3649ff" providerId="ADAL" clId="{B6355AC7-3BDA-4640-A296-8566BD8D3C29}" dt="2025-08-07T05:12:35.832" v="546" actId="1035"/>
          <ac:cxnSpMkLst>
            <pc:docMk/>
            <pc:sldMk cId="644357548" sldId="261"/>
            <ac:cxnSpMk id="14" creationId="{E3CDA920-F184-F55F-F13A-E8A9136FC2AE}"/>
          </ac:cxnSpMkLst>
        </pc:cxnChg>
        <pc:cxnChg chg="add mod">
          <ac:chgData name="神野　浩二" userId="c8c490f4-180d-47b0-8dcb-4c038d3649ff" providerId="ADAL" clId="{B6355AC7-3BDA-4640-A296-8566BD8D3C29}" dt="2025-08-07T05:12:35.832" v="546" actId="1035"/>
          <ac:cxnSpMkLst>
            <pc:docMk/>
            <pc:sldMk cId="644357548" sldId="261"/>
            <ac:cxnSpMk id="15" creationId="{F12B7BE0-6591-A979-B8A1-3FD2ED8389F3}"/>
          </ac:cxnSpMkLst>
        </pc:cxnChg>
      </pc:sldChg>
      <pc:sldChg chg="del">
        <pc:chgData name="神野　浩二" userId="c8c490f4-180d-47b0-8dcb-4c038d3649ff" providerId="ADAL" clId="{B6355AC7-3BDA-4640-A296-8566BD8D3C29}" dt="2025-08-06T09:40:53.024" v="287" actId="47"/>
        <pc:sldMkLst>
          <pc:docMk/>
          <pc:sldMk cId="2957114756" sldId="262"/>
        </pc:sldMkLst>
      </pc:sldChg>
      <pc:sldChg chg="modSp mod">
        <pc:chgData name="神野　浩二" userId="c8c490f4-180d-47b0-8dcb-4c038d3649ff" providerId="ADAL" clId="{B6355AC7-3BDA-4640-A296-8566BD8D3C29}" dt="2025-08-07T06:36:36.422" v="568" actId="1076"/>
        <pc:sldMkLst>
          <pc:docMk/>
          <pc:sldMk cId="4120282964" sldId="263"/>
        </pc:sldMkLst>
        <pc:spChg chg="mod">
          <ac:chgData name="神野　浩二" userId="c8c490f4-180d-47b0-8dcb-4c038d3649ff" providerId="ADAL" clId="{B6355AC7-3BDA-4640-A296-8566BD8D3C29}" dt="2025-08-07T02:53:37.882" v="321"/>
          <ac:spMkLst>
            <pc:docMk/>
            <pc:sldMk cId="4120282964" sldId="263"/>
            <ac:spMk id="4" creationId="{4335D000-96D9-7EF6-BA79-65FAF8D03DF8}"/>
          </ac:spMkLst>
        </pc:spChg>
        <pc:spChg chg="mod">
          <ac:chgData name="神野　浩二" userId="c8c490f4-180d-47b0-8dcb-4c038d3649ff" providerId="ADAL" clId="{B6355AC7-3BDA-4640-A296-8566BD8D3C29}" dt="2025-08-07T06:36:36.422" v="568" actId="1076"/>
          <ac:spMkLst>
            <pc:docMk/>
            <pc:sldMk cId="4120282964" sldId="263"/>
            <ac:spMk id="9" creationId="{1BB82A7E-EF31-20A3-9187-DD2EA97E5584}"/>
          </ac:spMkLst>
        </pc:spChg>
      </pc:sldChg>
      <pc:sldChg chg="modSp mod">
        <pc:chgData name="神野　浩二" userId="c8c490f4-180d-47b0-8dcb-4c038d3649ff" providerId="ADAL" clId="{B6355AC7-3BDA-4640-A296-8566BD8D3C29}" dt="2025-08-06T09:41:03.623" v="292"/>
        <pc:sldMkLst>
          <pc:docMk/>
          <pc:sldMk cId="3363231862" sldId="265"/>
        </pc:sldMkLst>
        <pc:spChg chg="mod">
          <ac:chgData name="神野　浩二" userId="c8c490f4-180d-47b0-8dcb-4c038d3649ff" providerId="ADAL" clId="{B6355AC7-3BDA-4640-A296-8566BD8D3C29}" dt="2025-08-06T09:41:03.623" v="292"/>
          <ac:spMkLst>
            <pc:docMk/>
            <pc:sldMk cId="3363231862" sldId="265"/>
            <ac:spMk id="4" creationId="{5F7A1EB7-09A7-F3B3-C459-0320D088ECCC}"/>
          </ac:spMkLst>
        </pc:spChg>
      </pc:sldChg>
      <pc:sldChg chg="modSp mod">
        <pc:chgData name="神野　浩二" userId="c8c490f4-180d-47b0-8dcb-4c038d3649ff" providerId="ADAL" clId="{B6355AC7-3BDA-4640-A296-8566BD8D3C29}" dt="2025-08-07T02:59:05.781" v="428" actId="20577"/>
        <pc:sldMkLst>
          <pc:docMk/>
          <pc:sldMk cId="785007264" sldId="266"/>
        </pc:sldMkLst>
        <pc:spChg chg="mod">
          <ac:chgData name="神野　浩二" userId="c8c490f4-180d-47b0-8dcb-4c038d3649ff" providerId="ADAL" clId="{B6355AC7-3BDA-4640-A296-8566BD8D3C29}" dt="2025-08-06T09:41:18.055" v="297"/>
          <ac:spMkLst>
            <pc:docMk/>
            <pc:sldMk cId="785007264" sldId="266"/>
            <ac:spMk id="4" creationId="{7F9A9C9B-8F6A-55FF-D7D3-275D3A623FE8}"/>
          </ac:spMkLst>
        </pc:spChg>
        <pc:spChg chg="mod">
          <ac:chgData name="神野　浩二" userId="c8c490f4-180d-47b0-8dcb-4c038d3649ff" providerId="ADAL" clId="{B6355AC7-3BDA-4640-A296-8566BD8D3C29}" dt="2025-08-07T02:58:14.263" v="401" actId="13926"/>
          <ac:spMkLst>
            <pc:docMk/>
            <pc:sldMk cId="785007264" sldId="266"/>
            <ac:spMk id="7" creationId="{322C368B-93C7-E358-BF77-FB55A6382528}"/>
          </ac:spMkLst>
        </pc:spChg>
        <pc:graphicFrameChg chg="mod modGraphic">
          <ac:chgData name="神野　浩二" userId="c8c490f4-180d-47b0-8dcb-4c038d3649ff" providerId="ADAL" clId="{B6355AC7-3BDA-4640-A296-8566BD8D3C29}" dt="2025-08-07T02:58:19.717" v="402" actId="13926"/>
          <ac:graphicFrameMkLst>
            <pc:docMk/>
            <pc:sldMk cId="785007264" sldId="266"/>
            <ac:graphicFrameMk id="5" creationId="{DA1AFF26-96E1-FE6B-031A-E5BD0F408BB8}"/>
          </ac:graphicFrameMkLst>
        </pc:graphicFrameChg>
      </pc:sldChg>
      <pc:sldChg chg="modSp mod">
        <pc:chgData name="神野　浩二" userId="c8c490f4-180d-47b0-8dcb-4c038d3649ff" providerId="ADAL" clId="{B6355AC7-3BDA-4640-A296-8566BD8D3C29}" dt="2025-08-07T05:34:48.351" v="567" actId="20577"/>
        <pc:sldMkLst>
          <pc:docMk/>
          <pc:sldMk cId="3583063235" sldId="267"/>
        </pc:sldMkLst>
        <pc:spChg chg="mod">
          <ac:chgData name="神野　浩二" userId="c8c490f4-180d-47b0-8dcb-4c038d3649ff" providerId="ADAL" clId="{B6355AC7-3BDA-4640-A296-8566BD8D3C29}" dt="2025-08-07T05:34:48.351" v="567" actId="20577"/>
          <ac:spMkLst>
            <pc:docMk/>
            <pc:sldMk cId="3583063235" sldId="267"/>
            <ac:spMk id="3" creationId="{10DBE36C-2528-08D5-7F07-CED698ED48FB}"/>
          </ac:spMkLst>
        </pc:spChg>
      </pc:sldChg>
    </pc:docChg>
  </pc:docChgLst>
  <pc:docChgLst>
    <pc:chgData name="武田　暢" userId="82d39197-8bae-4e7f-ad14-a473230588f3" providerId="ADAL" clId="{EF1E5B8B-D531-450B-82FC-E643791AFEAF}"/>
    <pc:docChg chg="custSel modSld">
      <pc:chgData name="武田　暢" userId="82d39197-8bae-4e7f-ad14-a473230588f3" providerId="ADAL" clId="{EF1E5B8B-D531-450B-82FC-E643791AFEAF}" dt="2025-08-08T03:50:38.135" v="814"/>
      <pc:docMkLst>
        <pc:docMk/>
      </pc:docMkLst>
      <pc:sldChg chg="modSp mod">
        <pc:chgData name="武田　暢" userId="82d39197-8bae-4e7f-ad14-a473230588f3" providerId="ADAL" clId="{EF1E5B8B-D531-450B-82FC-E643791AFEAF}" dt="2025-08-08T03:49:50.299" v="796" actId="1076"/>
        <pc:sldMkLst>
          <pc:docMk/>
          <pc:sldMk cId="4015526509" sldId="258"/>
        </pc:sldMkLst>
        <pc:spChg chg="mod">
          <ac:chgData name="武田　暢" userId="82d39197-8bae-4e7f-ad14-a473230588f3" providerId="ADAL" clId="{EF1E5B8B-D531-450B-82FC-E643791AFEAF}" dt="2025-08-08T03:49:50.299" v="796" actId="1076"/>
          <ac:spMkLst>
            <pc:docMk/>
            <pc:sldMk cId="4015526509" sldId="258"/>
            <ac:spMk id="2" creationId="{904D7ED9-09DA-652C-AEFC-C573E2D287B7}"/>
          </ac:spMkLst>
        </pc:spChg>
        <pc:spChg chg="mod">
          <ac:chgData name="武田　暢" userId="82d39197-8bae-4e7f-ad14-a473230588f3" providerId="ADAL" clId="{EF1E5B8B-D531-450B-82FC-E643791AFEAF}" dt="2025-08-08T03:26:19.933" v="148" actId="113"/>
          <ac:spMkLst>
            <pc:docMk/>
            <pc:sldMk cId="4015526509" sldId="258"/>
            <ac:spMk id="4" creationId="{DFEE351B-C60C-9DE8-007B-3C24FE830B4D}"/>
          </ac:spMkLst>
        </pc:spChg>
        <pc:spChg chg="mod">
          <ac:chgData name="武田　暢" userId="82d39197-8bae-4e7f-ad14-a473230588f3" providerId="ADAL" clId="{EF1E5B8B-D531-450B-82FC-E643791AFEAF}" dt="2025-08-08T03:24:34.663" v="146"/>
          <ac:spMkLst>
            <pc:docMk/>
            <pc:sldMk cId="4015526509" sldId="258"/>
            <ac:spMk id="7" creationId="{F3E81BAC-495A-A268-DF58-707AA2E9CE1E}"/>
          </ac:spMkLst>
        </pc:spChg>
        <pc:graphicFrameChg chg="mod modGraphic">
          <ac:chgData name="武田　暢" userId="82d39197-8bae-4e7f-ad14-a473230588f3" providerId="ADAL" clId="{EF1E5B8B-D531-450B-82FC-E643791AFEAF}" dt="2025-08-08T03:29:11.628" v="247"/>
          <ac:graphicFrameMkLst>
            <pc:docMk/>
            <pc:sldMk cId="4015526509" sldId="258"/>
            <ac:graphicFrameMk id="5" creationId="{092A5781-18CD-8567-CF46-1D927ED6B02D}"/>
          </ac:graphicFrameMkLst>
        </pc:graphicFrameChg>
      </pc:sldChg>
      <pc:sldChg chg="addSp delSp modSp mod">
        <pc:chgData name="武田　暢" userId="82d39197-8bae-4e7f-ad14-a473230588f3" providerId="ADAL" clId="{EF1E5B8B-D531-450B-82FC-E643791AFEAF}" dt="2025-08-08T03:50:07.625" v="803"/>
        <pc:sldMkLst>
          <pc:docMk/>
          <pc:sldMk cId="3851897499" sldId="259"/>
        </pc:sldMkLst>
        <pc:spChg chg="mod">
          <ac:chgData name="武田　暢" userId="82d39197-8bae-4e7f-ad14-a473230588f3" providerId="ADAL" clId="{EF1E5B8B-D531-450B-82FC-E643791AFEAF}" dt="2025-08-08T03:46:54.542" v="744" actId="113"/>
          <ac:spMkLst>
            <pc:docMk/>
            <pc:sldMk cId="3851897499" sldId="259"/>
            <ac:spMk id="4" creationId="{5C9EC944-652A-C21C-32E7-4D9EFBCADDB3}"/>
          </ac:spMkLst>
        </pc:spChg>
        <pc:spChg chg="mod">
          <ac:chgData name="武田　暢" userId="82d39197-8bae-4e7f-ad14-a473230588f3" providerId="ADAL" clId="{EF1E5B8B-D531-450B-82FC-E643791AFEAF}" dt="2025-08-08T03:28:43.378" v="236" actId="1076"/>
          <ac:spMkLst>
            <pc:docMk/>
            <pc:sldMk cId="3851897499" sldId="259"/>
            <ac:spMk id="7" creationId="{D1B1490D-0AB2-D912-01C7-C656404F8CE8}"/>
          </ac:spMkLst>
        </pc:spChg>
        <pc:spChg chg="add mod">
          <ac:chgData name="武田　暢" userId="82d39197-8bae-4e7f-ad14-a473230588f3" providerId="ADAL" clId="{EF1E5B8B-D531-450B-82FC-E643791AFEAF}" dt="2025-08-08T03:50:07.625" v="803"/>
          <ac:spMkLst>
            <pc:docMk/>
            <pc:sldMk cId="3851897499" sldId="259"/>
            <ac:spMk id="8" creationId="{C8EE0776-8E2E-20D9-AA7A-2763A8BC05CE}"/>
          </ac:spMkLst>
        </pc:spChg>
        <pc:spChg chg="mod">
          <ac:chgData name="武田　暢" userId="82d39197-8bae-4e7f-ad14-a473230588f3" providerId="ADAL" clId="{EF1E5B8B-D531-450B-82FC-E643791AFEAF}" dt="2025-08-08T03:31:05.975" v="267"/>
          <ac:spMkLst>
            <pc:docMk/>
            <pc:sldMk cId="3851897499" sldId="259"/>
            <ac:spMk id="9" creationId="{240075CD-B707-EE18-574E-CBCC91304F7E}"/>
          </ac:spMkLst>
        </pc:spChg>
        <pc:graphicFrameChg chg="mod modGraphic">
          <ac:chgData name="武田　暢" userId="82d39197-8bae-4e7f-ad14-a473230588f3" providerId="ADAL" clId="{EF1E5B8B-D531-450B-82FC-E643791AFEAF}" dt="2025-08-08T03:29:19.950" v="252"/>
          <ac:graphicFrameMkLst>
            <pc:docMk/>
            <pc:sldMk cId="3851897499" sldId="259"/>
            <ac:graphicFrameMk id="5" creationId="{91E42DAC-6251-4814-2BFD-38C48B115F58}"/>
          </ac:graphicFrameMkLst>
        </pc:graphicFrameChg>
      </pc:sldChg>
      <pc:sldChg chg="addSp delSp modSp mod">
        <pc:chgData name="武田　暢" userId="82d39197-8bae-4e7f-ad14-a473230588f3" providerId="ADAL" clId="{EF1E5B8B-D531-450B-82FC-E643791AFEAF}" dt="2025-08-08T03:50:29.070" v="810"/>
        <pc:sldMkLst>
          <pc:docMk/>
          <pc:sldMk cId="1405866573" sldId="260"/>
        </pc:sldMkLst>
      </pc:sldChg>
      <pc:sldChg chg="addSp delSp modSp mod">
        <pc:chgData name="武田　暢" userId="82d39197-8bae-4e7f-ad14-a473230588f3" providerId="ADAL" clId="{EF1E5B8B-D531-450B-82FC-E643791AFEAF}" dt="2025-08-08T03:50:20.394" v="806"/>
        <pc:sldMkLst>
          <pc:docMk/>
          <pc:sldMk cId="644357548" sldId="261"/>
        </pc:sldMkLst>
        <pc:spChg chg="mod">
          <ac:chgData name="武田　暢" userId="82d39197-8bae-4e7f-ad14-a473230588f3" providerId="ADAL" clId="{EF1E5B8B-D531-450B-82FC-E643791AFEAF}" dt="2025-08-08T03:46:44.969" v="742" actId="113"/>
          <ac:spMkLst>
            <pc:docMk/>
            <pc:sldMk cId="644357548" sldId="261"/>
            <ac:spMk id="4" creationId="{D94CDD91-9D5E-698A-8BD7-E8586764711A}"/>
          </ac:spMkLst>
        </pc:spChg>
        <pc:spChg chg="mod">
          <ac:chgData name="武田　暢" userId="82d39197-8bae-4e7f-ad14-a473230588f3" providerId="ADAL" clId="{EF1E5B8B-D531-450B-82FC-E643791AFEAF}" dt="2025-08-08T03:41:57.574" v="635" actId="1036"/>
          <ac:spMkLst>
            <pc:docMk/>
            <pc:sldMk cId="644357548" sldId="261"/>
            <ac:spMk id="6" creationId="{1475A208-96B6-078A-7942-31A80738B29C}"/>
          </ac:spMkLst>
        </pc:spChg>
        <pc:spChg chg="mod">
          <ac:chgData name="武田　暢" userId="82d39197-8bae-4e7f-ad14-a473230588f3" providerId="ADAL" clId="{EF1E5B8B-D531-450B-82FC-E643791AFEAF}" dt="2025-08-08T03:44:22.554" v="700"/>
          <ac:spMkLst>
            <pc:docMk/>
            <pc:sldMk cId="644357548" sldId="261"/>
            <ac:spMk id="7" creationId="{CA10056E-C817-22F9-F564-8A19286D68E5}"/>
          </ac:spMkLst>
        </pc:spChg>
        <pc:spChg chg="mod">
          <ac:chgData name="武田　暢" userId="82d39197-8bae-4e7f-ad14-a473230588f3" providerId="ADAL" clId="{EF1E5B8B-D531-450B-82FC-E643791AFEAF}" dt="2025-08-08T03:41:57.574" v="635" actId="1036"/>
          <ac:spMkLst>
            <pc:docMk/>
            <pc:sldMk cId="644357548" sldId="261"/>
            <ac:spMk id="8" creationId="{9F337F4F-268C-E06B-D4E1-33CBAD7C71C7}"/>
          </ac:spMkLst>
        </pc:spChg>
        <pc:spChg chg="mod">
          <ac:chgData name="武田　暢" userId="82d39197-8bae-4e7f-ad14-a473230588f3" providerId="ADAL" clId="{EF1E5B8B-D531-450B-82FC-E643791AFEAF}" dt="2025-08-08T03:41:57.574" v="635" actId="1036"/>
          <ac:spMkLst>
            <pc:docMk/>
            <pc:sldMk cId="644357548" sldId="261"/>
            <ac:spMk id="9" creationId="{0989416C-9DF6-0A5C-CAF4-EF203D5E05D0}"/>
          </ac:spMkLst>
        </pc:spChg>
        <pc:spChg chg="mod">
          <ac:chgData name="武田　暢" userId="82d39197-8bae-4e7f-ad14-a473230588f3" providerId="ADAL" clId="{EF1E5B8B-D531-450B-82FC-E643791AFEAF}" dt="2025-08-08T03:41:57.574" v="635" actId="1036"/>
          <ac:spMkLst>
            <pc:docMk/>
            <pc:sldMk cId="644357548" sldId="261"/>
            <ac:spMk id="10" creationId="{DC82A8F2-F7E2-6A8E-A915-9A133E8EC49E}"/>
          </ac:spMkLst>
        </pc:spChg>
        <pc:spChg chg="mod">
          <ac:chgData name="武田　暢" userId="82d39197-8bae-4e7f-ad14-a473230588f3" providerId="ADAL" clId="{EF1E5B8B-D531-450B-82FC-E643791AFEAF}" dt="2025-08-08T03:41:57.574" v="635" actId="1036"/>
          <ac:spMkLst>
            <pc:docMk/>
            <pc:sldMk cId="644357548" sldId="261"/>
            <ac:spMk id="11" creationId="{C51BA541-0D54-88CB-2ED2-F526159BC4DF}"/>
          </ac:spMkLst>
        </pc:spChg>
        <pc:spChg chg="add mod">
          <ac:chgData name="武田　暢" userId="82d39197-8bae-4e7f-ad14-a473230588f3" providerId="ADAL" clId="{EF1E5B8B-D531-450B-82FC-E643791AFEAF}" dt="2025-08-08T03:50:20.394" v="806"/>
          <ac:spMkLst>
            <pc:docMk/>
            <pc:sldMk cId="644357548" sldId="261"/>
            <ac:spMk id="16" creationId="{7D3DCD11-8E1E-7934-D88A-F15BD5CCC49B}"/>
          </ac:spMkLst>
        </pc:spChg>
        <pc:spChg chg="mod">
          <ac:chgData name="武田　暢" userId="82d39197-8bae-4e7f-ad14-a473230588f3" providerId="ADAL" clId="{EF1E5B8B-D531-450B-82FC-E643791AFEAF}" dt="2025-08-08T03:44:46.603" v="702" actId="20577"/>
          <ac:spMkLst>
            <pc:docMk/>
            <pc:sldMk cId="644357548" sldId="261"/>
            <ac:spMk id="17" creationId="{7578CFC6-DD86-097B-C652-F7C569E6DB7A}"/>
          </ac:spMkLst>
        </pc:spChg>
        <pc:graphicFrameChg chg="mod modGraphic">
          <ac:chgData name="武田　暢" userId="82d39197-8bae-4e7f-ad14-a473230588f3" providerId="ADAL" clId="{EF1E5B8B-D531-450B-82FC-E643791AFEAF}" dt="2025-08-08T03:36:24.145" v="368" actId="20577"/>
          <ac:graphicFrameMkLst>
            <pc:docMk/>
            <pc:sldMk cId="644357548" sldId="261"/>
            <ac:graphicFrameMk id="5" creationId="{8A32589E-6A38-6D20-6ACA-4253FBD75700}"/>
          </ac:graphicFrameMkLst>
        </pc:graphicFrameChg>
        <pc:cxnChg chg="mod">
          <ac:chgData name="武田　暢" userId="82d39197-8bae-4e7f-ad14-a473230588f3" providerId="ADAL" clId="{EF1E5B8B-D531-450B-82FC-E643791AFEAF}" dt="2025-08-08T03:41:57.574" v="635" actId="1036"/>
          <ac:cxnSpMkLst>
            <pc:docMk/>
            <pc:sldMk cId="644357548" sldId="261"/>
            <ac:cxnSpMk id="12" creationId="{D61640C2-386C-41DA-466A-744C86A1C588}"/>
          </ac:cxnSpMkLst>
        </pc:cxnChg>
        <pc:cxnChg chg="mod">
          <ac:chgData name="武田　暢" userId="82d39197-8bae-4e7f-ad14-a473230588f3" providerId="ADAL" clId="{EF1E5B8B-D531-450B-82FC-E643791AFEAF}" dt="2025-08-08T03:41:57.574" v="635" actId="1036"/>
          <ac:cxnSpMkLst>
            <pc:docMk/>
            <pc:sldMk cId="644357548" sldId="261"/>
            <ac:cxnSpMk id="13" creationId="{4543280D-6938-444B-50C7-93E02282A837}"/>
          </ac:cxnSpMkLst>
        </pc:cxnChg>
        <pc:cxnChg chg="mod">
          <ac:chgData name="武田　暢" userId="82d39197-8bae-4e7f-ad14-a473230588f3" providerId="ADAL" clId="{EF1E5B8B-D531-450B-82FC-E643791AFEAF}" dt="2025-08-08T03:41:57.574" v="635" actId="1036"/>
          <ac:cxnSpMkLst>
            <pc:docMk/>
            <pc:sldMk cId="644357548" sldId="261"/>
            <ac:cxnSpMk id="14" creationId="{E3CDA920-F184-F55F-F13A-E8A9136FC2AE}"/>
          </ac:cxnSpMkLst>
        </pc:cxnChg>
        <pc:cxnChg chg="mod">
          <ac:chgData name="武田　暢" userId="82d39197-8bae-4e7f-ad14-a473230588f3" providerId="ADAL" clId="{EF1E5B8B-D531-450B-82FC-E643791AFEAF}" dt="2025-08-08T03:41:57.574" v="635" actId="1036"/>
          <ac:cxnSpMkLst>
            <pc:docMk/>
            <pc:sldMk cId="644357548" sldId="261"/>
            <ac:cxnSpMk id="15" creationId="{F12B7BE0-6591-A979-B8A1-3FD2ED8389F3}"/>
          </ac:cxnSpMkLst>
        </pc:cxnChg>
      </pc:sldChg>
      <pc:sldChg chg="addSp delSp modSp mod">
        <pc:chgData name="武田　暢" userId="82d39197-8bae-4e7f-ad14-a473230588f3" providerId="ADAL" clId="{EF1E5B8B-D531-450B-82FC-E643791AFEAF}" dt="2025-08-08T03:50:03.480" v="801"/>
        <pc:sldMkLst>
          <pc:docMk/>
          <pc:sldMk cId="4120282964" sldId="263"/>
        </pc:sldMkLst>
        <pc:spChg chg="mod">
          <ac:chgData name="武田　暢" userId="82d39197-8bae-4e7f-ad14-a473230588f3" providerId="ADAL" clId="{EF1E5B8B-D531-450B-82FC-E643791AFEAF}" dt="2025-08-08T03:46:49.025" v="743" actId="113"/>
          <ac:spMkLst>
            <pc:docMk/>
            <pc:sldMk cId="4120282964" sldId="263"/>
            <ac:spMk id="4" creationId="{4335D000-96D9-7EF6-BA79-65FAF8D03DF8}"/>
          </ac:spMkLst>
        </pc:spChg>
        <pc:spChg chg="add mod">
          <ac:chgData name="武田　暢" userId="82d39197-8bae-4e7f-ad14-a473230588f3" providerId="ADAL" clId="{EF1E5B8B-D531-450B-82FC-E643791AFEAF}" dt="2025-08-08T03:50:03.480" v="801"/>
          <ac:spMkLst>
            <pc:docMk/>
            <pc:sldMk cId="4120282964" sldId="263"/>
            <ac:spMk id="6" creationId="{50CA8523-2F37-5BF1-E864-7929221123C1}"/>
          </ac:spMkLst>
        </pc:spChg>
        <pc:spChg chg="mod">
          <ac:chgData name="武田　暢" userId="82d39197-8bae-4e7f-ad14-a473230588f3" providerId="ADAL" clId="{EF1E5B8B-D531-450B-82FC-E643791AFEAF}" dt="2025-08-08T03:33:20.141" v="312"/>
          <ac:spMkLst>
            <pc:docMk/>
            <pc:sldMk cId="4120282964" sldId="263"/>
            <ac:spMk id="7" creationId="{734FB76D-4CD9-53F4-8374-2A80BC7A6FA7}"/>
          </ac:spMkLst>
        </pc:spChg>
        <pc:spChg chg="mod">
          <ac:chgData name="武田　暢" userId="82d39197-8bae-4e7f-ad14-a473230588f3" providerId="ADAL" clId="{EF1E5B8B-D531-450B-82FC-E643791AFEAF}" dt="2025-08-08T03:35:19.092" v="351"/>
          <ac:spMkLst>
            <pc:docMk/>
            <pc:sldMk cId="4120282964" sldId="263"/>
            <ac:spMk id="9" creationId="{1BB82A7E-EF31-20A3-9187-DD2EA97E5584}"/>
          </ac:spMkLst>
        </pc:spChg>
        <pc:graphicFrameChg chg="mod modGraphic">
          <ac:chgData name="武田　暢" userId="82d39197-8bae-4e7f-ad14-a473230588f3" providerId="ADAL" clId="{EF1E5B8B-D531-450B-82FC-E643791AFEAF}" dt="2025-08-08T03:29:40.972" v="257"/>
          <ac:graphicFrameMkLst>
            <pc:docMk/>
            <pc:sldMk cId="4120282964" sldId="263"/>
            <ac:graphicFrameMk id="5" creationId="{2934204A-3189-9E62-2F86-39545AA50D35}"/>
          </ac:graphicFrameMkLst>
        </pc:graphicFrameChg>
      </pc:sldChg>
      <pc:sldChg chg="addSp delSp modSp mod">
        <pc:chgData name="武田　暢" userId="82d39197-8bae-4e7f-ad14-a473230588f3" providerId="ADAL" clId="{EF1E5B8B-D531-450B-82FC-E643791AFEAF}" dt="2025-08-08T03:50:24.665" v="808"/>
        <pc:sldMkLst>
          <pc:docMk/>
          <pc:sldMk cId="3363231862" sldId="265"/>
        </pc:sldMkLst>
        <pc:spChg chg="mod">
          <ac:chgData name="武田　暢" userId="82d39197-8bae-4e7f-ad14-a473230588f3" providerId="ADAL" clId="{EF1E5B8B-D531-450B-82FC-E643791AFEAF}" dt="2025-08-08T03:46:40.432" v="741" actId="113"/>
          <ac:spMkLst>
            <pc:docMk/>
            <pc:sldMk cId="3363231862" sldId="265"/>
            <ac:spMk id="4" creationId="{5F7A1EB7-09A7-F3B3-C459-0320D088ECCC}"/>
          </ac:spMkLst>
        </pc:spChg>
        <pc:spChg chg="add mod">
          <ac:chgData name="武田　暢" userId="82d39197-8bae-4e7f-ad14-a473230588f3" providerId="ADAL" clId="{EF1E5B8B-D531-450B-82FC-E643791AFEAF}" dt="2025-08-08T03:50:24.665" v="808"/>
          <ac:spMkLst>
            <pc:docMk/>
            <pc:sldMk cId="3363231862" sldId="265"/>
            <ac:spMk id="6" creationId="{5F823DEC-8E75-8458-336A-6FCF08A59F53}"/>
          </ac:spMkLst>
        </pc:spChg>
        <pc:graphicFrameChg chg="mod modGraphic">
          <ac:chgData name="武田　暢" userId="82d39197-8bae-4e7f-ad14-a473230588f3" providerId="ADAL" clId="{EF1E5B8B-D531-450B-82FC-E643791AFEAF}" dt="2025-08-08T03:45:51.099" v="736"/>
          <ac:graphicFrameMkLst>
            <pc:docMk/>
            <pc:sldMk cId="3363231862" sldId="265"/>
            <ac:graphicFrameMk id="5" creationId="{543BEE91-4D74-4B6E-33A2-83A9AC3622B5}"/>
          </ac:graphicFrameMkLst>
        </pc:graphicFrameChg>
      </pc:sldChg>
      <pc:sldChg chg="addSp delSp modSp mod">
        <pc:chgData name="武田　暢" userId="82d39197-8bae-4e7f-ad14-a473230588f3" providerId="ADAL" clId="{EF1E5B8B-D531-450B-82FC-E643791AFEAF}" dt="2025-08-08T03:50:34.029" v="812"/>
        <pc:sldMkLst>
          <pc:docMk/>
          <pc:sldMk cId="785007264" sldId="266"/>
        </pc:sldMkLst>
        <pc:spChg chg="mod">
          <ac:chgData name="武田　暢" userId="82d39197-8bae-4e7f-ad14-a473230588f3" providerId="ADAL" clId="{EF1E5B8B-D531-450B-82FC-E643791AFEAF}" dt="2025-08-08T03:46:32.091" v="739" actId="113"/>
          <ac:spMkLst>
            <pc:docMk/>
            <pc:sldMk cId="785007264" sldId="266"/>
            <ac:spMk id="4" creationId="{7F9A9C9B-8F6A-55FF-D7D3-275D3A623FE8}"/>
          </ac:spMkLst>
        </pc:spChg>
        <pc:spChg chg="add mod">
          <ac:chgData name="武田　暢" userId="82d39197-8bae-4e7f-ad14-a473230588f3" providerId="ADAL" clId="{EF1E5B8B-D531-450B-82FC-E643791AFEAF}" dt="2025-08-08T03:50:34.029" v="812"/>
          <ac:spMkLst>
            <pc:docMk/>
            <pc:sldMk cId="785007264" sldId="266"/>
            <ac:spMk id="6" creationId="{92AD92DF-00D0-16A5-4CA2-F6228BA8309B}"/>
          </ac:spMkLst>
        </pc:spChg>
        <pc:spChg chg="mod">
          <ac:chgData name="武田　暢" userId="82d39197-8bae-4e7f-ad14-a473230588f3" providerId="ADAL" clId="{EF1E5B8B-D531-450B-82FC-E643791AFEAF}" dt="2025-08-08T03:47:47.238" v="785"/>
          <ac:spMkLst>
            <pc:docMk/>
            <pc:sldMk cId="785007264" sldId="266"/>
            <ac:spMk id="7" creationId="{322C368B-93C7-E358-BF77-FB55A6382528}"/>
          </ac:spMkLst>
        </pc:spChg>
        <pc:graphicFrameChg chg="mod modGraphic">
          <ac:chgData name="武田　暢" userId="82d39197-8bae-4e7f-ad14-a473230588f3" providerId="ADAL" clId="{EF1E5B8B-D531-450B-82FC-E643791AFEAF}" dt="2025-08-08T03:47:14.998" v="757"/>
          <ac:graphicFrameMkLst>
            <pc:docMk/>
            <pc:sldMk cId="785007264" sldId="266"/>
            <ac:graphicFrameMk id="5" creationId="{DA1AFF26-96E1-FE6B-031A-E5BD0F408BB8}"/>
          </ac:graphicFrameMkLst>
        </pc:graphicFrameChg>
      </pc:sldChg>
      <pc:sldChg chg="addSp delSp modSp mod">
        <pc:chgData name="武田　暢" userId="82d39197-8bae-4e7f-ad14-a473230588f3" providerId="ADAL" clId="{EF1E5B8B-D531-450B-82FC-E643791AFEAF}" dt="2025-08-08T03:50:38.135" v="814"/>
        <pc:sldMkLst>
          <pc:docMk/>
          <pc:sldMk cId="3583063235" sldId="267"/>
        </pc:sldMkLst>
        <pc:spChg chg="mod">
          <ac:chgData name="武田　暢" userId="82d39197-8bae-4e7f-ad14-a473230588f3" providerId="ADAL" clId="{EF1E5B8B-D531-450B-82FC-E643791AFEAF}" dt="2025-08-08T03:47:03.504" v="745" actId="113"/>
          <ac:spMkLst>
            <pc:docMk/>
            <pc:sldMk cId="3583063235" sldId="267"/>
            <ac:spMk id="4" creationId="{1711902E-7D0E-629D-8E7F-B275BA9AABA1}"/>
          </ac:spMkLst>
        </pc:spChg>
        <pc:spChg chg="add mod">
          <ac:chgData name="武田　暢" userId="82d39197-8bae-4e7f-ad14-a473230588f3" providerId="ADAL" clId="{EF1E5B8B-D531-450B-82FC-E643791AFEAF}" dt="2025-08-08T03:50:38.135" v="814"/>
          <ac:spMkLst>
            <pc:docMk/>
            <pc:sldMk cId="3583063235" sldId="267"/>
            <ac:spMk id="7" creationId="{60487F26-FA74-9BDD-D502-FD84C7A27C71}"/>
          </ac:spMkLst>
        </pc:spChg>
        <pc:graphicFrameChg chg="mod modGraphic">
          <ac:chgData name="武田　暢" userId="82d39197-8bae-4e7f-ad14-a473230588f3" providerId="ADAL" clId="{EF1E5B8B-D531-450B-82FC-E643791AFEAF}" dt="2025-08-08T03:48:56.131" v="789"/>
          <ac:graphicFrameMkLst>
            <pc:docMk/>
            <pc:sldMk cId="3583063235" sldId="267"/>
            <ac:graphicFrameMk id="5" creationId="{B0EA85E2-8F51-7850-9F3A-AD497D7741B7}"/>
          </ac:graphicFrameMkLst>
        </pc:graphicFrameChg>
        <pc:graphicFrameChg chg="modGraphic">
          <ac:chgData name="武田　暢" userId="82d39197-8bae-4e7f-ad14-a473230588f3" providerId="ADAL" clId="{EF1E5B8B-D531-450B-82FC-E643791AFEAF}" dt="2025-08-08T03:49:20.183" v="790" actId="122"/>
          <ac:graphicFrameMkLst>
            <pc:docMk/>
            <pc:sldMk cId="3583063235" sldId="267"/>
            <ac:graphicFrameMk id="8" creationId="{93218184-AC2E-51A5-148E-CA0680EC9E95}"/>
          </ac:graphicFrameMkLst>
        </pc:graphicFrameChg>
      </pc:sldChg>
    </pc:docChg>
  </pc:docChgLst>
  <pc:docChgLst>
    <pc:chgData name="武田　暢" userId="82d39197-8bae-4e7f-ad14-a473230588f3" providerId="ADAL" clId="{1EB50B54-00BA-45C8-BD70-27905ADAAF6A}"/>
    <pc:docChg chg="undo custSel modSld">
      <pc:chgData name="武田　暢" userId="82d39197-8bae-4e7f-ad14-a473230588f3" providerId="ADAL" clId="{1EB50B54-00BA-45C8-BD70-27905ADAAF6A}" dt="2025-08-13T04:54:12.472" v="130"/>
      <pc:docMkLst>
        <pc:docMk/>
      </pc:docMkLst>
      <pc:sldChg chg="modSp mod">
        <pc:chgData name="武田　暢" userId="82d39197-8bae-4e7f-ad14-a473230588f3" providerId="ADAL" clId="{1EB50B54-00BA-45C8-BD70-27905ADAAF6A}" dt="2025-08-13T04:17:03.408" v="73" actId="207"/>
        <pc:sldMkLst>
          <pc:docMk/>
          <pc:sldMk cId="4015526509" sldId="258"/>
        </pc:sldMkLst>
        <pc:spChg chg="mod">
          <ac:chgData name="武田　暢" userId="82d39197-8bae-4e7f-ad14-a473230588f3" providerId="ADAL" clId="{1EB50B54-00BA-45C8-BD70-27905ADAAF6A}" dt="2025-08-13T04:17:03.408" v="73" actId="207"/>
          <ac:spMkLst>
            <pc:docMk/>
            <pc:sldMk cId="4015526509" sldId="258"/>
            <ac:spMk id="7" creationId="{F3E81BAC-495A-A268-DF58-707AA2E9CE1E}"/>
          </ac:spMkLst>
        </pc:spChg>
      </pc:sldChg>
      <pc:sldChg chg="modSp mod">
        <pc:chgData name="武田　暢" userId="82d39197-8bae-4e7f-ad14-a473230588f3" providerId="ADAL" clId="{1EB50B54-00BA-45C8-BD70-27905ADAAF6A}" dt="2025-08-13T04:17:06.671" v="74" actId="207"/>
        <pc:sldMkLst>
          <pc:docMk/>
          <pc:sldMk cId="3851897499" sldId="259"/>
        </pc:sldMkLst>
        <pc:spChg chg="mod">
          <ac:chgData name="武田　暢" userId="82d39197-8bae-4e7f-ad14-a473230588f3" providerId="ADAL" clId="{1EB50B54-00BA-45C8-BD70-27905ADAAF6A}" dt="2025-08-12T22:36:36.641" v="1" actId="20577"/>
          <ac:spMkLst>
            <pc:docMk/>
            <pc:sldMk cId="3851897499" sldId="259"/>
            <ac:spMk id="4" creationId="{5C9EC944-652A-C21C-32E7-4D9EFBCADDB3}"/>
          </ac:spMkLst>
        </pc:spChg>
        <pc:spChg chg="mod">
          <ac:chgData name="武田　暢" userId="82d39197-8bae-4e7f-ad14-a473230588f3" providerId="ADAL" clId="{1EB50B54-00BA-45C8-BD70-27905ADAAF6A}" dt="2025-08-13T04:17:06.671" v="74" actId="207"/>
          <ac:spMkLst>
            <pc:docMk/>
            <pc:sldMk cId="3851897499" sldId="259"/>
            <ac:spMk id="7" creationId="{D1B1490D-0AB2-D912-01C7-C656404F8CE8}"/>
          </ac:spMkLst>
        </pc:spChg>
        <pc:spChg chg="mod">
          <ac:chgData name="武田　暢" userId="82d39197-8bae-4e7f-ad14-a473230588f3" providerId="ADAL" clId="{1EB50B54-00BA-45C8-BD70-27905ADAAF6A}" dt="2025-08-13T04:17:06.671" v="74" actId="207"/>
          <ac:spMkLst>
            <pc:docMk/>
            <pc:sldMk cId="3851897499" sldId="259"/>
            <ac:spMk id="9" creationId="{240075CD-B707-EE18-574E-CBCC91304F7E}"/>
          </ac:spMkLst>
        </pc:spChg>
      </pc:sldChg>
      <pc:sldChg chg="modSp mod">
        <pc:chgData name="武田　暢" userId="82d39197-8bae-4e7f-ad14-a473230588f3" providerId="ADAL" clId="{1EB50B54-00BA-45C8-BD70-27905ADAAF6A}" dt="2025-08-13T04:54:12.472" v="130"/>
        <pc:sldMkLst>
          <pc:docMk/>
          <pc:sldMk cId="644357548" sldId="261"/>
        </pc:sldMkLst>
        <pc:spChg chg="mod">
          <ac:chgData name="武田　暢" userId="82d39197-8bae-4e7f-ad14-a473230588f3" providerId="ADAL" clId="{1EB50B54-00BA-45C8-BD70-27905ADAAF6A}" dt="2025-08-13T04:54:12.472" v="130"/>
          <ac:spMkLst>
            <pc:docMk/>
            <pc:sldMk cId="644357548" sldId="261"/>
            <ac:spMk id="7" creationId="{CA10056E-C817-22F9-F564-8A19286D68E5}"/>
          </ac:spMkLst>
        </pc:spChg>
        <pc:spChg chg="mod">
          <ac:chgData name="武田　暢" userId="82d39197-8bae-4e7f-ad14-a473230588f3" providerId="ADAL" clId="{1EB50B54-00BA-45C8-BD70-27905ADAAF6A}" dt="2025-08-13T04:20:49.451" v="122" actId="207"/>
          <ac:spMkLst>
            <pc:docMk/>
            <pc:sldMk cId="644357548" sldId="261"/>
            <ac:spMk id="17" creationId="{7578CFC6-DD86-097B-C652-F7C569E6DB7A}"/>
          </ac:spMkLst>
        </pc:spChg>
      </pc:sldChg>
      <pc:sldChg chg="modSp mod">
        <pc:chgData name="武田　暢" userId="82d39197-8bae-4e7f-ad14-a473230588f3" providerId="ADAL" clId="{1EB50B54-00BA-45C8-BD70-27905ADAAF6A}" dt="2025-08-13T04:18:59.458" v="121" actId="207"/>
        <pc:sldMkLst>
          <pc:docMk/>
          <pc:sldMk cId="4120282964" sldId="263"/>
        </pc:sldMkLst>
        <pc:spChg chg="mod">
          <ac:chgData name="武田　暢" userId="82d39197-8bae-4e7f-ad14-a473230588f3" providerId="ADAL" clId="{1EB50B54-00BA-45C8-BD70-27905ADAAF6A}" dt="2025-08-12T22:36:31.849" v="0" actId="20577"/>
          <ac:spMkLst>
            <pc:docMk/>
            <pc:sldMk cId="4120282964" sldId="263"/>
            <ac:spMk id="4" creationId="{4335D000-96D9-7EF6-BA79-65FAF8D03DF8}"/>
          </ac:spMkLst>
        </pc:spChg>
        <pc:spChg chg="mod">
          <ac:chgData name="武田　暢" userId="82d39197-8bae-4e7f-ad14-a473230588f3" providerId="ADAL" clId="{1EB50B54-00BA-45C8-BD70-27905ADAAF6A}" dt="2025-08-13T04:17:54.960" v="116" actId="207"/>
          <ac:spMkLst>
            <pc:docMk/>
            <pc:sldMk cId="4120282964" sldId="263"/>
            <ac:spMk id="7" creationId="{734FB76D-4CD9-53F4-8374-2A80BC7A6FA7}"/>
          </ac:spMkLst>
        </pc:spChg>
        <pc:spChg chg="mod">
          <ac:chgData name="武田　暢" userId="82d39197-8bae-4e7f-ad14-a473230588f3" providerId="ADAL" clId="{1EB50B54-00BA-45C8-BD70-27905ADAAF6A}" dt="2025-08-13T04:18:59.458" v="121" actId="207"/>
          <ac:spMkLst>
            <pc:docMk/>
            <pc:sldMk cId="4120282964" sldId="263"/>
            <ac:spMk id="9" creationId="{1BB82A7E-EF31-20A3-9187-DD2EA97E5584}"/>
          </ac:spMkLst>
        </pc:spChg>
      </pc:sldChg>
      <pc:sldChg chg="modSp mod">
        <pc:chgData name="武田　暢" userId="82d39197-8bae-4e7f-ad14-a473230588f3" providerId="ADAL" clId="{1EB50B54-00BA-45C8-BD70-27905ADAAF6A}" dt="2025-08-13T04:21:54.351" v="123" actId="207"/>
        <pc:sldMkLst>
          <pc:docMk/>
          <pc:sldMk cId="3363231862" sldId="265"/>
        </pc:sldMkLst>
        <pc:spChg chg="mod">
          <ac:chgData name="武田　暢" userId="82d39197-8bae-4e7f-ad14-a473230588f3" providerId="ADAL" clId="{1EB50B54-00BA-45C8-BD70-27905ADAAF6A}" dt="2025-08-13T04:21:54.351" v="123" actId="207"/>
          <ac:spMkLst>
            <pc:docMk/>
            <pc:sldMk cId="3363231862" sldId="265"/>
            <ac:spMk id="7" creationId="{53E1AC3F-06C5-3E03-D7BD-64E90E159BAA}"/>
          </ac:spMkLst>
        </pc:spChg>
      </pc:sldChg>
      <pc:sldChg chg="modSp mod">
        <pc:chgData name="武田　暢" userId="82d39197-8bae-4e7f-ad14-a473230588f3" providerId="ADAL" clId="{1EB50B54-00BA-45C8-BD70-27905ADAAF6A}" dt="2025-08-13T04:22:13.492" v="124" actId="207"/>
        <pc:sldMkLst>
          <pc:docMk/>
          <pc:sldMk cId="785007264" sldId="266"/>
        </pc:sldMkLst>
        <pc:spChg chg="mod">
          <ac:chgData name="武田　暢" userId="82d39197-8bae-4e7f-ad14-a473230588f3" providerId="ADAL" clId="{1EB50B54-00BA-45C8-BD70-27905ADAAF6A}" dt="2025-08-13T04:22:13.492" v="124" actId="207"/>
          <ac:spMkLst>
            <pc:docMk/>
            <pc:sldMk cId="785007264" sldId="266"/>
            <ac:spMk id="7" creationId="{322C368B-93C7-E358-BF77-FB55A6382528}"/>
          </ac:spMkLst>
        </pc:spChg>
      </pc:sldChg>
    </pc:docChg>
  </pc:docChgLst>
</pc:chgInfo>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A4FFB42C-97FC-4A8E-9BE0-F1F6136DB9CC}" type="datetimeFigureOut">
              <a:rPr kumimoji="1" lang="ja-JP" altLang="en-US" smtClean="0"/>
              <a:t>2025/8/15</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39A58B24-BEAA-406C-A9D6-29D609AD7A08}" type="slidenum">
              <a:rPr kumimoji="1" lang="ja-JP" altLang="en-US" smtClean="0"/>
              <a:t>‹#›</a:t>
            </a:fld>
            <a:endParaRPr kumimoji="1" lang="ja-JP" altLang="en-US"/>
          </a:p>
        </p:txBody>
      </p:sp>
    </p:spTree>
    <p:extLst>
      <p:ext uri="{BB962C8B-B14F-4D97-AF65-F5344CB8AC3E}">
        <p14:creationId xmlns:p14="http://schemas.microsoft.com/office/powerpoint/2010/main" val="13684633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A04906-C241-F95A-CEBD-6814C35D2127}"/>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3EEBA8A6-395E-DE0A-31FD-777DBA9145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1169EEBB-E8F2-0F73-795E-E275299A7C36}"/>
              </a:ext>
            </a:extLst>
          </p:cNvPr>
          <p:cNvSpPr>
            <a:spLocks noGrp="1"/>
          </p:cNvSpPr>
          <p:nvPr>
            <p:ph type="dt" sz="half" idx="10"/>
          </p:nvPr>
        </p:nvSpPr>
        <p:spPr/>
        <p:txBody>
          <a:bodyPr/>
          <a:lstStyle/>
          <a:p>
            <a:fld id="{5CF094B0-B5BA-442B-BDCB-5E031FA0D9F2}" type="datetime1">
              <a:rPr kumimoji="1" lang="ja-JP" altLang="en-US" smtClean="0"/>
              <a:t>2025/8/15</a:t>
            </a:fld>
            <a:endParaRPr kumimoji="1" lang="ja-JP" altLang="en-US"/>
          </a:p>
        </p:txBody>
      </p:sp>
      <p:sp>
        <p:nvSpPr>
          <p:cNvPr id="5" name="フッター プレースホルダー 4">
            <a:extLst>
              <a:ext uri="{FF2B5EF4-FFF2-40B4-BE49-F238E27FC236}">
                <a16:creationId xmlns:a16="http://schemas.microsoft.com/office/drawing/2014/main" id="{22B34DC6-5E3E-D8F5-D80B-402157E4B1A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D680153-8DC9-D08B-A13F-AFF0064E5BAB}"/>
              </a:ext>
            </a:extLst>
          </p:cNvPr>
          <p:cNvSpPr>
            <a:spLocks noGrp="1"/>
          </p:cNvSpPr>
          <p:nvPr>
            <p:ph type="sldNum" sz="quarter" idx="12"/>
          </p:nvPr>
        </p:nvSpPr>
        <p:spPr/>
        <p:txBody>
          <a:bodyPr/>
          <a:lstStyle/>
          <a:p>
            <a:fld id="{838FEB2E-7592-4E7F-85D1-3E5544A215CD}" type="slidenum">
              <a:rPr kumimoji="1" lang="ja-JP" altLang="en-US" smtClean="0"/>
              <a:t>‹#›</a:t>
            </a:fld>
            <a:endParaRPr kumimoji="1" lang="ja-JP" altLang="en-US"/>
          </a:p>
        </p:txBody>
      </p:sp>
    </p:spTree>
    <p:extLst>
      <p:ext uri="{BB962C8B-B14F-4D97-AF65-F5344CB8AC3E}">
        <p14:creationId xmlns:p14="http://schemas.microsoft.com/office/powerpoint/2010/main" val="1439778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74FD4B8-7609-DCBD-C79C-DE905B94E5D7}"/>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4E73529-B49A-F337-93E6-276B39343379}"/>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B574109-17CA-3FAF-AE7C-97DDB2CEFC09}"/>
              </a:ext>
            </a:extLst>
          </p:cNvPr>
          <p:cNvSpPr>
            <a:spLocks noGrp="1"/>
          </p:cNvSpPr>
          <p:nvPr>
            <p:ph type="dt" sz="half" idx="10"/>
          </p:nvPr>
        </p:nvSpPr>
        <p:spPr/>
        <p:txBody>
          <a:bodyPr/>
          <a:lstStyle/>
          <a:p>
            <a:fld id="{08AAC3B1-4778-48A2-9E72-ECA574F7D039}" type="datetime1">
              <a:rPr kumimoji="1" lang="ja-JP" altLang="en-US" smtClean="0"/>
              <a:t>2025/8/15</a:t>
            </a:fld>
            <a:endParaRPr kumimoji="1" lang="ja-JP" altLang="en-US"/>
          </a:p>
        </p:txBody>
      </p:sp>
      <p:sp>
        <p:nvSpPr>
          <p:cNvPr id="5" name="フッター プレースホルダー 4">
            <a:extLst>
              <a:ext uri="{FF2B5EF4-FFF2-40B4-BE49-F238E27FC236}">
                <a16:creationId xmlns:a16="http://schemas.microsoft.com/office/drawing/2014/main" id="{0AC832C5-41A1-BC2D-CFE1-E4EDABF26D7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28FC36C-AAEA-0627-1D0C-EF8E294633BF}"/>
              </a:ext>
            </a:extLst>
          </p:cNvPr>
          <p:cNvSpPr>
            <a:spLocks noGrp="1"/>
          </p:cNvSpPr>
          <p:nvPr>
            <p:ph type="sldNum" sz="quarter" idx="12"/>
          </p:nvPr>
        </p:nvSpPr>
        <p:spPr/>
        <p:txBody>
          <a:bodyPr/>
          <a:lstStyle/>
          <a:p>
            <a:fld id="{838FEB2E-7592-4E7F-85D1-3E5544A215CD}" type="slidenum">
              <a:rPr kumimoji="1" lang="ja-JP" altLang="en-US" smtClean="0"/>
              <a:t>‹#›</a:t>
            </a:fld>
            <a:endParaRPr kumimoji="1" lang="ja-JP" altLang="en-US"/>
          </a:p>
        </p:txBody>
      </p:sp>
    </p:spTree>
    <p:extLst>
      <p:ext uri="{BB962C8B-B14F-4D97-AF65-F5344CB8AC3E}">
        <p14:creationId xmlns:p14="http://schemas.microsoft.com/office/powerpoint/2010/main" val="2121877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4F5C5EAD-72E7-8519-635F-730CA627063D}"/>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34850DF-47A4-4B2E-77B0-AF27B17B32A3}"/>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0DE3F23-8E07-240F-BB1E-61099282B133}"/>
              </a:ext>
            </a:extLst>
          </p:cNvPr>
          <p:cNvSpPr>
            <a:spLocks noGrp="1"/>
          </p:cNvSpPr>
          <p:nvPr>
            <p:ph type="dt" sz="half" idx="10"/>
          </p:nvPr>
        </p:nvSpPr>
        <p:spPr/>
        <p:txBody>
          <a:bodyPr/>
          <a:lstStyle/>
          <a:p>
            <a:fld id="{0FC041D1-7DF5-4E4F-8C92-799E3A57B4E6}" type="datetime1">
              <a:rPr kumimoji="1" lang="ja-JP" altLang="en-US" smtClean="0"/>
              <a:t>2025/8/15</a:t>
            </a:fld>
            <a:endParaRPr kumimoji="1" lang="ja-JP" altLang="en-US"/>
          </a:p>
        </p:txBody>
      </p:sp>
      <p:sp>
        <p:nvSpPr>
          <p:cNvPr id="5" name="フッター プレースホルダー 4">
            <a:extLst>
              <a:ext uri="{FF2B5EF4-FFF2-40B4-BE49-F238E27FC236}">
                <a16:creationId xmlns:a16="http://schemas.microsoft.com/office/drawing/2014/main" id="{261B580D-E8BA-9955-FB89-95849005799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A2638A8-F346-4408-53F8-8B966E75ADA6}"/>
              </a:ext>
            </a:extLst>
          </p:cNvPr>
          <p:cNvSpPr>
            <a:spLocks noGrp="1"/>
          </p:cNvSpPr>
          <p:nvPr>
            <p:ph type="sldNum" sz="quarter" idx="12"/>
          </p:nvPr>
        </p:nvSpPr>
        <p:spPr/>
        <p:txBody>
          <a:bodyPr/>
          <a:lstStyle/>
          <a:p>
            <a:fld id="{838FEB2E-7592-4E7F-85D1-3E5544A215CD}" type="slidenum">
              <a:rPr kumimoji="1" lang="ja-JP" altLang="en-US" smtClean="0"/>
              <a:t>‹#›</a:t>
            </a:fld>
            <a:endParaRPr kumimoji="1" lang="ja-JP" altLang="en-US"/>
          </a:p>
        </p:txBody>
      </p:sp>
    </p:spTree>
    <p:extLst>
      <p:ext uri="{BB962C8B-B14F-4D97-AF65-F5344CB8AC3E}">
        <p14:creationId xmlns:p14="http://schemas.microsoft.com/office/powerpoint/2010/main" val="673790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EAC3AE-D613-8161-4E35-0DA2DE86C6C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9ECE7F6-CD12-6B23-D3FB-0873CAB742A0}"/>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851FFF1-ECA5-E2BC-5ABB-2FF39468EB84}"/>
              </a:ext>
            </a:extLst>
          </p:cNvPr>
          <p:cNvSpPr>
            <a:spLocks noGrp="1"/>
          </p:cNvSpPr>
          <p:nvPr>
            <p:ph type="dt" sz="half" idx="10"/>
          </p:nvPr>
        </p:nvSpPr>
        <p:spPr/>
        <p:txBody>
          <a:bodyPr/>
          <a:lstStyle/>
          <a:p>
            <a:fld id="{F694BBD1-B646-49EF-A7B5-08B33F781327}" type="datetime1">
              <a:rPr kumimoji="1" lang="ja-JP" altLang="en-US" smtClean="0"/>
              <a:t>2025/8/15</a:t>
            </a:fld>
            <a:endParaRPr kumimoji="1" lang="ja-JP" altLang="en-US"/>
          </a:p>
        </p:txBody>
      </p:sp>
      <p:sp>
        <p:nvSpPr>
          <p:cNvPr id="5" name="フッター プレースホルダー 4">
            <a:extLst>
              <a:ext uri="{FF2B5EF4-FFF2-40B4-BE49-F238E27FC236}">
                <a16:creationId xmlns:a16="http://schemas.microsoft.com/office/drawing/2014/main" id="{710A2018-73C5-AB0A-8E2E-0CF3607C67C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4F2E8B8-A3DE-0933-C433-854DF72C2164}"/>
              </a:ext>
            </a:extLst>
          </p:cNvPr>
          <p:cNvSpPr>
            <a:spLocks noGrp="1"/>
          </p:cNvSpPr>
          <p:nvPr>
            <p:ph type="sldNum" sz="quarter" idx="12"/>
          </p:nvPr>
        </p:nvSpPr>
        <p:spPr/>
        <p:txBody>
          <a:bodyPr/>
          <a:lstStyle/>
          <a:p>
            <a:fld id="{838FEB2E-7592-4E7F-85D1-3E5544A215CD}" type="slidenum">
              <a:rPr kumimoji="1" lang="ja-JP" altLang="en-US" smtClean="0"/>
              <a:t>‹#›</a:t>
            </a:fld>
            <a:endParaRPr kumimoji="1" lang="ja-JP" altLang="en-US"/>
          </a:p>
        </p:txBody>
      </p:sp>
    </p:spTree>
    <p:extLst>
      <p:ext uri="{BB962C8B-B14F-4D97-AF65-F5344CB8AC3E}">
        <p14:creationId xmlns:p14="http://schemas.microsoft.com/office/powerpoint/2010/main" val="3876830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1D5CBDD-5CAA-5E13-AA90-35BF2B394ABE}"/>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479A36C-C939-C21A-2068-D92A83A531D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3AA98EB7-96D1-C69E-F2A4-DEC06D72EA5D}"/>
              </a:ext>
            </a:extLst>
          </p:cNvPr>
          <p:cNvSpPr>
            <a:spLocks noGrp="1"/>
          </p:cNvSpPr>
          <p:nvPr>
            <p:ph type="dt" sz="half" idx="10"/>
          </p:nvPr>
        </p:nvSpPr>
        <p:spPr/>
        <p:txBody>
          <a:bodyPr/>
          <a:lstStyle/>
          <a:p>
            <a:fld id="{481296D6-58D1-4B17-B4E6-DBC0DC5B4B66}" type="datetime1">
              <a:rPr kumimoji="1" lang="ja-JP" altLang="en-US" smtClean="0"/>
              <a:t>2025/8/15</a:t>
            </a:fld>
            <a:endParaRPr kumimoji="1" lang="ja-JP" altLang="en-US"/>
          </a:p>
        </p:txBody>
      </p:sp>
      <p:sp>
        <p:nvSpPr>
          <p:cNvPr id="5" name="フッター プレースホルダー 4">
            <a:extLst>
              <a:ext uri="{FF2B5EF4-FFF2-40B4-BE49-F238E27FC236}">
                <a16:creationId xmlns:a16="http://schemas.microsoft.com/office/drawing/2014/main" id="{563C70F3-0036-F1A9-D4B2-184FFA3296E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C6922D8-2A9F-0744-5584-8A6A6F56310B}"/>
              </a:ext>
            </a:extLst>
          </p:cNvPr>
          <p:cNvSpPr>
            <a:spLocks noGrp="1"/>
          </p:cNvSpPr>
          <p:nvPr>
            <p:ph type="sldNum" sz="quarter" idx="12"/>
          </p:nvPr>
        </p:nvSpPr>
        <p:spPr/>
        <p:txBody>
          <a:bodyPr/>
          <a:lstStyle/>
          <a:p>
            <a:fld id="{838FEB2E-7592-4E7F-85D1-3E5544A215CD}" type="slidenum">
              <a:rPr kumimoji="1" lang="ja-JP" altLang="en-US" smtClean="0"/>
              <a:t>‹#›</a:t>
            </a:fld>
            <a:endParaRPr kumimoji="1" lang="ja-JP" altLang="en-US"/>
          </a:p>
        </p:txBody>
      </p:sp>
    </p:spTree>
    <p:extLst>
      <p:ext uri="{BB962C8B-B14F-4D97-AF65-F5344CB8AC3E}">
        <p14:creationId xmlns:p14="http://schemas.microsoft.com/office/powerpoint/2010/main" val="4082679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6ACEED-2074-878A-B97C-19FF6A74A6C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55774DD-5076-9D91-45CE-59B8C485115C}"/>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3E4437CE-AD90-9825-39E7-9E1C640A4A87}"/>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810EA05E-3415-2E33-D79A-F3D61B87C376}"/>
              </a:ext>
            </a:extLst>
          </p:cNvPr>
          <p:cNvSpPr>
            <a:spLocks noGrp="1"/>
          </p:cNvSpPr>
          <p:nvPr>
            <p:ph type="dt" sz="half" idx="10"/>
          </p:nvPr>
        </p:nvSpPr>
        <p:spPr/>
        <p:txBody>
          <a:bodyPr/>
          <a:lstStyle/>
          <a:p>
            <a:fld id="{96A2550B-94FB-43BE-A5D2-1A3403CF0551}" type="datetime1">
              <a:rPr kumimoji="1" lang="ja-JP" altLang="en-US" smtClean="0"/>
              <a:t>2025/8/15</a:t>
            </a:fld>
            <a:endParaRPr kumimoji="1" lang="ja-JP" altLang="en-US"/>
          </a:p>
        </p:txBody>
      </p:sp>
      <p:sp>
        <p:nvSpPr>
          <p:cNvPr id="6" name="フッター プレースホルダー 5">
            <a:extLst>
              <a:ext uri="{FF2B5EF4-FFF2-40B4-BE49-F238E27FC236}">
                <a16:creationId xmlns:a16="http://schemas.microsoft.com/office/drawing/2014/main" id="{B2F3D3EB-1A43-C466-DA2B-6F5ABDEAD49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7B05186-7A1E-BC2C-34BA-67D6F0475166}"/>
              </a:ext>
            </a:extLst>
          </p:cNvPr>
          <p:cNvSpPr>
            <a:spLocks noGrp="1"/>
          </p:cNvSpPr>
          <p:nvPr>
            <p:ph type="sldNum" sz="quarter" idx="12"/>
          </p:nvPr>
        </p:nvSpPr>
        <p:spPr/>
        <p:txBody>
          <a:bodyPr/>
          <a:lstStyle/>
          <a:p>
            <a:fld id="{838FEB2E-7592-4E7F-85D1-3E5544A215CD}" type="slidenum">
              <a:rPr kumimoji="1" lang="ja-JP" altLang="en-US" smtClean="0"/>
              <a:t>‹#›</a:t>
            </a:fld>
            <a:endParaRPr kumimoji="1" lang="ja-JP" altLang="en-US"/>
          </a:p>
        </p:txBody>
      </p:sp>
    </p:spTree>
    <p:extLst>
      <p:ext uri="{BB962C8B-B14F-4D97-AF65-F5344CB8AC3E}">
        <p14:creationId xmlns:p14="http://schemas.microsoft.com/office/powerpoint/2010/main" val="1966262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F67125-E907-307E-7495-C0A4211DD4E4}"/>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6617E01-B1AA-EF5A-02D8-E27042E7E8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731E5D8B-7EF8-A9DC-A1A3-383BAA0D39E8}"/>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A962C170-D920-B45C-B9FD-7D3A82C480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ED91727D-BBF5-5692-E0DE-9431A8473511}"/>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FB423EF6-3339-A8EC-D7A6-F7A759ECD94E}"/>
              </a:ext>
            </a:extLst>
          </p:cNvPr>
          <p:cNvSpPr>
            <a:spLocks noGrp="1"/>
          </p:cNvSpPr>
          <p:nvPr>
            <p:ph type="dt" sz="half" idx="10"/>
          </p:nvPr>
        </p:nvSpPr>
        <p:spPr/>
        <p:txBody>
          <a:bodyPr/>
          <a:lstStyle/>
          <a:p>
            <a:fld id="{FAE3344C-2AAA-40D7-9D61-CD50E40A17C0}" type="datetime1">
              <a:rPr kumimoji="1" lang="ja-JP" altLang="en-US" smtClean="0"/>
              <a:t>2025/8/15</a:t>
            </a:fld>
            <a:endParaRPr kumimoji="1" lang="ja-JP" altLang="en-US"/>
          </a:p>
        </p:txBody>
      </p:sp>
      <p:sp>
        <p:nvSpPr>
          <p:cNvPr id="8" name="フッター プレースホルダー 7">
            <a:extLst>
              <a:ext uri="{FF2B5EF4-FFF2-40B4-BE49-F238E27FC236}">
                <a16:creationId xmlns:a16="http://schemas.microsoft.com/office/drawing/2014/main" id="{D7ADCCAF-E048-0BC0-A7AF-F6B5E9B02024}"/>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DB2EBA40-1C6E-C427-9420-BF35060453BF}"/>
              </a:ext>
            </a:extLst>
          </p:cNvPr>
          <p:cNvSpPr>
            <a:spLocks noGrp="1"/>
          </p:cNvSpPr>
          <p:nvPr>
            <p:ph type="sldNum" sz="quarter" idx="12"/>
          </p:nvPr>
        </p:nvSpPr>
        <p:spPr/>
        <p:txBody>
          <a:bodyPr/>
          <a:lstStyle/>
          <a:p>
            <a:fld id="{838FEB2E-7592-4E7F-85D1-3E5544A215CD}" type="slidenum">
              <a:rPr kumimoji="1" lang="ja-JP" altLang="en-US" smtClean="0"/>
              <a:t>‹#›</a:t>
            </a:fld>
            <a:endParaRPr kumimoji="1" lang="ja-JP" altLang="en-US"/>
          </a:p>
        </p:txBody>
      </p:sp>
    </p:spTree>
    <p:extLst>
      <p:ext uri="{BB962C8B-B14F-4D97-AF65-F5344CB8AC3E}">
        <p14:creationId xmlns:p14="http://schemas.microsoft.com/office/powerpoint/2010/main" val="2093474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8D840A-189C-6AE7-6508-B15489327896}"/>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DA1B0F6C-C59A-A675-9FB5-DC6A2207CDEB}"/>
              </a:ext>
            </a:extLst>
          </p:cNvPr>
          <p:cNvSpPr>
            <a:spLocks noGrp="1"/>
          </p:cNvSpPr>
          <p:nvPr>
            <p:ph type="dt" sz="half" idx="10"/>
          </p:nvPr>
        </p:nvSpPr>
        <p:spPr/>
        <p:txBody>
          <a:bodyPr/>
          <a:lstStyle/>
          <a:p>
            <a:fld id="{45F96ED5-6534-4682-966D-ECD78515DEF7}" type="datetime1">
              <a:rPr kumimoji="1" lang="ja-JP" altLang="en-US" smtClean="0"/>
              <a:t>2025/8/15</a:t>
            </a:fld>
            <a:endParaRPr kumimoji="1" lang="ja-JP" altLang="en-US"/>
          </a:p>
        </p:txBody>
      </p:sp>
      <p:sp>
        <p:nvSpPr>
          <p:cNvPr id="4" name="フッター プレースホルダー 3">
            <a:extLst>
              <a:ext uri="{FF2B5EF4-FFF2-40B4-BE49-F238E27FC236}">
                <a16:creationId xmlns:a16="http://schemas.microsoft.com/office/drawing/2014/main" id="{18FF7532-D190-F1CD-2E88-EC5B8C92992F}"/>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9F52F245-96C2-3BBD-E061-19CF4B089EDE}"/>
              </a:ext>
            </a:extLst>
          </p:cNvPr>
          <p:cNvSpPr>
            <a:spLocks noGrp="1"/>
          </p:cNvSpPr>
          <p:nvPr>
            <p:ph type="sldNum" sz="quarter" idx="12"/>
          </p:nvPr>
        </p:nvSpPr>
        <p:spPr/>
        <p:txBody>
          <a:bodyPr/>
          <a:lstStyle/>
          <a:p>
            <a:fld id="{838FEB2E-7592-4E7F-85D1-3E5544A215CD}" type="slidenum">
              <a:rPr kumimoji="1" lang="ja-JP" altLang="en-US" smtClean="0"/>
              <a:t>‹#›</a:t>
            </a:fld>
            <a:endParaRPr kumimoji="1" lang="ja-JP" altLang="en-US"/>
          </a:p>
        </p:txBody>
      </p:sp>
    </p:spTree>
    <p:extLst>
      <p:ext uri="{BB962C8B-B14F-4D97-AF65-F5344CB8AC3E}">
        <p14:creationId xmlns:p14="http://schemas.microsoft.com/office/powerpoint/2010/main" val="2023096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3DFB1574-63E0-E21B-1BA2-549B5915493F}"/>
              </a:ext>
            </a:extLst>
          </p:cNvPr>
          <p:cNvSpPr>
            <a:spLocks noGrp="1"/>
          </p:cNvSpPr>
          <p:nvPr>
            <p:ph type="dt" sz="half" idx="10"/>
          </p:nvPr>
        </p:nvSpPr>
        <p:spPr/>
        <p:txBody>
          <a:bodyPr/>
          <a:lstStyle/>
          <a:p>
            <a:fld id="{C07338D0-5309-4695-A4CA-0CF49411A50C}" type="datetime1">
              <a:rPr kumimoji="1" lang="ja-JP" altLang="en-US" smtClean="0"/>
              <a:t>2025/8/15</a:t>
            </a:fld>
            <a:endParaRPr kumimoji="1" lang="ja-JP" altLang="en-US"/>
          </a:p>
        </p:txBody>
      </p:sp>
      <p:sp>
        <p:nvSpPr>
          <p:cNvPr id="3" name="フッター プレースホルダー 2">
            <a:extLst>
              <a:ext uri="{FF2B5EF4-FFF2-40B4-BE49-F238E27FC236}">
                <a16:creationId xmlns:a16="http://schemas.microsoft.com/office/drawing/2014/main" id="{41A0A977-5132-3D1C-29B5-FCD7F9D6C73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62ACD0A-757F-39C7-860C-65EA3F3116E1}"/>
              </a:ext>
            </a:extLst>
          </p:cNvPr>
          <p:cNvSpPr>
            <a:spLocks noGrp="1"/>
          </p:cNvSpPr>
          <p:nvPr>
            <p:ph type="sldNum" sz="quarter" idx="12"/>
          </p:nvPr>
        </p:nvSpPr>
        <p:spPr/>
        <p:txBody>
          <a:bodyPr/>
          <a:lstStyle/>
          <a:p>
            <a:fld id="{838FEB2E-7592-4E7F-85D1-3E5544A215CD}" type="slidenum">
              <a:rPr kumimoji="1" lang="ja-JP" altLang="en-US" smtClean="0"/>
              <a:t>‹#›</a:t>
            </a:fld>
            <a:endParaRPr kumimoji="1" lang="ja-JP" altLang="en-US"/>
          </a:p>
        </p:txBody>
      </p:sp>
    </p:spTree>
    <p:extLst>
      <p:ext uri="{BB962C8B-B14F-4D97-AF65-F5344CB8AC3E}">
        <p14:creationId xmlns:p14="http://schemas.microsoft.com/office/powerpoint/2010/main" val="2487013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73E069-AAA6-D64E-2B24-A55B347B3283}"/>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86D961B-9115-C6ED-5AF7-FCD10A09C48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4B8E26D0-838A-FB8A-62AE-C89551DBA1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9A5992B-1F1B-E118-F9D6-EBA0A03FB952}"/>
              </a:ext>
            </a:extLst>
          </p:cNvPr>
          <p:cNvSpPr>
            <a:spLocks noGrp="1"/>
          </p:cNvSpPr>
          <p:nvPr>
            <p:ph type="dt" sz="half" idx="10"/>
          </p:nvPr>
        </p:nvSpPr>
        <p:spPr/>
        <p:txBody>
          <a:bodyPr/>
          <a:lstStyle/>
          <a:p>
            <a:fld id="{E2809478-2229-4C8C-ADBB-8FB02026C032}" type="datetime1">
              <a:rPr kumimoji="1" lang="ja-JP" altLang="en-US" smtClean="0"/>
              <a:t>2025/8/15</a:t>
            </a:fld>
            <a:endParaRPr kumimoji="1" lang="ja-JP" altLang="en-US"/>
          </a:p>
        </p:txBody>
      </p:sp>
      <p:sp>
        <p:nvSpPr>
          <p:cNvPr id="6" name="フッター プレースホルダー 5">
            <a:extLst>
              <a:ext uri="{FF2B5EF4-FFF2-40B4-BE49-F238E27FC236}">
                <a16:creationId xmlns:a16="http://schemas.microsoft.com/office/drawing/2014/main" id="{C12D1934-87D5-069C-2B5A-E07F293D986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A7ABF6B-F4FC-5696-CD19-BE3E13D73FB6}"/>
              </a:ext>
            </a:extLst>
          </p:cNvPr>
          <p:cNvSpPr>
            <a:spLocks noGrp="1"/>
          </p:cNvSpPr>
          <p:nvPr>
            <p:ph type="sldNum" sz="quarter" idx="12"/>
          </p:nvPr>
        </p:nvSpPr>
        <p:spPr/>
        <p:txBody>
          <a:bodyPr/>
          <a:lstStyle/>
          <a:p>
            <a:fld id="{838FEB2E-7592-4E7F-85D1-3E5544A215CD}" type="slidenum">
              <a:rPr kumimoji="1" lang="ja-JP" altLang="en-US" smtClean="0"/>
              <a:t>‹#›</a:t>
            </a:fld>
            <a:endParaRPr kumimoji="1" lang="ja-JP" altLang="en-US"/>
          </a:p>
        </p:txBody>
      </p:sp>
    </p:spTree>
    <p:extLst>
      <p:ext uri="{BB962C8B-B14F-4D97-AF65-F5344CB8AC3E}">
        <p14:creationId xmlns:p14="http://schemas.microsoft.com/office/powerpoint/2010/main" val="2602790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BCA20F-B960-FE9B-74FE-59EAE72B6B76}"/>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7441565-BA74-8E4F-C718-D735379189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58183FCA-9BC6-8E18-F947-1AD35C2672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3F81A57-187C-53ED-B3AD-EE66FA8DACD6}"/>
              </a:ext>
            </a:extLst>
          </p:cNvPr>
          <p:cNvSpPr>
            <a:spLocks noGrp="1"/>
          </p:cNvSpPr>
          <p:nvPr>
            <p:ph type="dt" sz="half" idx="10"/>
          </p:nvPr>
        </p:nvSpPr>
        <p:spPr/>
        <p:txBody>
          <a:bodyPr/>
          <a:lstStyle/>
          <a:p>
            <a:fld id="{710E07D1-B442-4842-8C07-410D4D5F9B58}" type="datetime1">
              <a:rPr kumimoji="1" lang="ja-JP" altLang="en-US" smtClean="0"/>
              <a:t>2025/8/15</a:t>
            </a:fld>
            <a:endParaRPr kumimoji="1" lang="ja-JP" altLang="en-US"/>
          </a:p>
        </p:txBody>
      </p:sp>
      <p:sp>
        <p:nvSpPr>
          <p:cNvPr id="6" name="フッター プレースホルダー 5">
            <a:extLst>
              <a:ext uri="{FF2B5EF4-FFF2-40B4-BE49-F238E27FC236}">
                <a16:creationId xmlns:a16="http://schemas.microsoft.com/office/drawing/2014/main" id="{07FEE640-C1FE-F554-ADF4-7904A9480A3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3C29818-50AC-109C-2C06-3C64CE9E22BF}"/>
              </a:ext>
            </a:extLst>
          </p:cNvPr>
          <p:cNvSpPr>
            <a:spLocks noGrp="1"/>
          </p:cNvSpPr>
          <p:nvPr>
            <p:ph type="sldNum" sz="quarter" idx="12"/>
          </p:nvPr>
        </p:nvSpPr>
        <p:spPr/>
        <p:txBody>
          <a:bodyPr/>
          <a:lstStyle/>
          <a:p>
            <a:fld id="{838FEB2E-7592-4E7F-85D1-3E5544A215CD}" type="slidenum">
              <a:rPr kumimoji="1" lang="ja-JP" altLang="en-US" smtClean="0"/>
              <a:t>‹#›</a:t>
            </a:fld>
            <a:endParaRPr kumimoji="1" lang="ja-JP" altLang="en-US"/>
          </a:p>
        </p:txBody>
      </p:sp>
    </p:spTree>
    <p:extLst>
      <p:ext uri="{BB962C8B-B14F-4D97-AF65-F5344CB8AC3E}">
        <p14:creationId xmlns:p14="http://schemas.microsoft.com/office/powerpoint/2010/main" val="4236491919"/>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2F5C2E7B-BD95-0661-87C7-F0186ED3775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B300380-C04E-4DBE-3DD2-88E74FE8EC4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1DA52AB-475E-A597-CE6F-983A10C72D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7E111AC-0921-43E0-B6C8-C285A0F47702}" type="datetime1">
              <a:rPr kumimoji="1" lang="ja-JP" altLang="en-US" smtClean="0"/>
              <a:t>2025/8/15</a:t>
            </a:fld>
            <a:endParaRPr kumimoji="1" lang="ja-JP" altLang="en-US"/>
          </a:p>
        </p:txBody>
      </p:sp>
      <p:sp>
        <p:nvSpPr>
          <p:cNvPr id="5" name="フッター プレースホルダー 4">
            <a:extLst>
              <a:ext uri="{FF2B5EF4-FFF2-40B4-BE49-F238E27FC236}">
                <a16:creationId xmlns:a16="http://schemas.microsoft.com/office/drawing/2014/main" id="{8C6B88B4-E354-65BA-E3A7-E10A4D44A84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9BC3801C-33D9-B49D-75E0-4FF9A6C27B5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38FEB2E-7592-4E7F-85D1-3E5544A215CD}" type="slidenum">
              <a:rPr kumimoji="1" lang="ja-JP" altLang="en-US" smtClean="0"/>
              <a:t>‹#›</a:t>
            </a:fld>
            <a:endParaRPr kumimoji="1" lang="ja-JP" altLang="en-US"/>
          </a:p>
        </p:txBody>
      </p:sp>
    </p:spTree>
    <p:extLst>
      <p:ext uri="{BB962C8B-B14F-4D97-AF65-F5344CB8AC3E}">
        <p14:creationId xmlns:p14="http://schemas.microsoft.com/office/powerpoint/2010/main" val="16846520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4BB774-036E-2C27-3172-76D5BEC03B07}"/>
            </a:ext>
          </a:extLst>
        </p:cNvPr>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36E07FCC-715D-E923-7F80-C6888760CA0A}"/>
              </a:ext>
            </a:extLst>
          </p:cNvPr>
          <p:cNvSpPr txBox="1"/>
          <p:nvPr/>
        </p:nvSpPr>
        <p:spPr>
          <a:xfrm>
            <a:off x="9179667" y="252920"/>
            <a:ext cx="2808782" cy="369332"/>
          </a:xfrm>
          <a:prstGeom prst="rect">
            <a:avLst/>
          </a:prstGeom>
          <a:noFill/>
          <a:ln>
            <a:solidFill>
              <a:schemeClr val="accent1"/>
            </a:solidFill>
          </a:ln>
        </p:spPr>
        <p:txBody>
          <a:bodyPr wrap="none" rtlCol="0">
            <a:spAutoFit/>
          </a:bodyPr>
          <a:lstStyle/>
          <a:p>
            <a:r>
              <a:rPr kumimoji="1" lang="en-US" altLang="ja-JP"/>
              <a:t>7.1</a:t>
            </a:r>
            <a:r>
              <a:rPr kumimoji="1" lang="ja-JP" altLang="en-US"/>
              <a:t>（別紙１）提案書雛型</a:t>
            </a:r>
          </a:p>
        </p:txBody>
      </p:sp>
      <p:sp>
        <p:nvSpPr>
          <p:cNvPr id="4" name="テキスト ボックス 3">
            <a:extLst>
              <a:ext uri="{FF2B5EF4-FFF2-40B4-BE49-F238E27FC236}">
                <a16:creationId xmlns:a16="http://schemas.microsoft.com/office/drawing/2014/main" id="{DFEE351B-C60C-9DE8-007B-3C24FE830B4D}"/>
              </a:ext>
            </a:extLst>
          </p:cNvPr>
          <p:cNvSpPr txBox="1"/>
          <p:nvPr/>
        </p:nvSpPr>
        <p:spPr>
          <a:xfrm>
            <a:off x="914400" y="1196502"/>
            <a:ext cx="2723823" cy="369332"/>
          </a:xfrm>
          <a:prstGeom prst="rect">
            <a:avLst/>
          </a:prstGeom>
          <a:noFill/>
        </p:spPr>
        <p:txBody>
          <a:bodyPr wrap="none" rtlCol="0">
            <a:spAutoFit/>
          </a:bodyPr>
          <a:lstStyle/>
          <a:p>
            <a:r>
              <a:rPr kumimoji="1" lang="en-US" altLang="ja-JP" b="1"/>
              <a:t>【</a:t>
            </a:r>
            <a:r>
              <a:rPr kumimoji="1" lang="ja-JP" altLang="en-US" b="1"/>
              <a:t>２　委託事業の目的</a:t>
            </a:r>
            <a:r>
              <a:rPr kumimoji="1" lang="en-US" altLang="ja-JP" b="1"/>
              <a:t>】</a:t>
            </a:r>
            <a:endParaRPr kumimoji="1" lang="ja-JP" altLang="en-US" b="1"/>
          </a:p>
        </p:txBody>
      </p:sp>
      <p:graphicFrame>
        <p:nvGraphicFramePr>
          <p:cNvPr id="5" name="表 4">
            <a:extLst>
              <a:ext uri="{FF2B5EF4-FFF2-40B4-BE49-F238E27FC236}">
                <a16:creationId xmlns:a16="http://schemas.microsoft.com/office/drawing/2014/main" id="{092A5781-18CD-8567-CF46-1D927ED6B02D}"/>
              </a:ext>
            </a:extLst>
          </p:cNvPr>
          <p:cNvGraphicFramePr>
            <a:graphicFrameLocks noGrp="1"/>
          </p:cNvGraphicFramePr>
          <p:nvPr>
            <p:extLst>
              <p:ext uri="{D42A27DB-BD31-4B8C-83A1-F6EECF244321}">
                <p14:modId xmlns:p14="http://schemas.microsoft.com/office/powerpoint/2010/main" val="1446148335"/>
              </p:ext>
            </p:extLst>
          </p:nvPr>
        </p:nvGraphicFramePr>
        <p:xfrm>
          <a:off x="1507787" y="2042628"/>
          <a:ext cx="8128000" cy="370840"/>
        </p:xfrm>
        <a:graphic>
          <a:graphicData uri="http://schemas.openxmlformats.org/drawingml/2006/table">
            <a:tbl>
              <a:tblPr firstRow="1" bandRow="1">
                <a:tableStyleId>{5C22544A-7EE6-4342-B048-85BDC9FD1C3A}</a:tableStyleId>
              </a:tblPr>
              <a:tblGrid>
                <a:gridCol w="1246221">
                  <a:extLst>
                    <a:ext uri="{9D8B030D-6E8A-4147-A177-3AD203B41FA5}">
                      <a16:colId xmlns:a16="http://schemas.microsoft.com/office/drawing/2014/main" val="2754466079"/>
                    </a:ext>
                  </a:extLst>
                </a:gridCol>
                <a:gridCol w="6881779">
                  <a:extLst>
                    <a:ext uri="{9D8B030D-6E8A-4147-A177-3AD203B41FA5}">
                      <a16:colId xmlns:a16="http://schemas.microsoft.com/office/drawing/2014/main" val="120487284"/>
                    </a:ext>
                  </a:extLst>
                </a:gridCol>
              </a:tblGrid>
              <a:tr h="370840">
                <a:tc>
                  <a:txBody>
                    <a:bodyPr/>
                    <a:lstStyle/>
                    <a:p>
                      <a:r>
                        <a:rPr kumimoji="1" lang="ja-JP" altLang="en-US" b="0">
                          <a:solidFill>
                            <a:schemeClr val="tx1"/>
                          </a:solidFill>
                        </a:rPr>
                        <a:t>記述内容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10000"/>
                        <a:lumOff val="90000"/>
                      </a:schemeClr>
                    </a:solidFill>
                  </a:tcPr>
                </a:tc>
                <a:tc>
                  <a:txBody>
                    <a:bodyPr/>
                    <a:lstStyle/>
                    <a:p>
                      <a:r>
                        <a:rPr kumimoji="1" lang="ja-JP" altLang="en-US" b="0">
                          <a:solidFill>
                            <a:schemeClr val="tx1"/>
                          </a:solidFill>
                        </a:rPr>
                        <a:t>委託事業の目的を記述する。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76608839"/>
                  </a:ext>
                </a:extLst>
              </a:tr>
            </a:tbl>
          </a:graphicData>
        </a:graphic>
      </p:graphicFrame>
      <p:sp>
        <p:nvSpPr>
          <p:cNvPr id="7" name="四角形: 角を丸くする 6">
            <a:extLst>
              <a:ext uri="{FF2B5EF4-FFF2-40B4-BE49-F238E27FC236}">
                <a16:creationId xmlns:a16="http://schemas.microsoft.com/office/drawing/2014/main" id="{F3E81BAC-495A-A268-DF58-707AA2E9CE1E}"/>
              </a:ext>
            </a:extLst>
          </p:cNvPr>
          <p:cNvSpPr/>
          <p:nvPr/>
        </p:nvSpPr>
        <p:spPr>
          <a:xfrm>
            <a:off x="1507787" y="2761035"/>
            <a:ext cx="8128000" cy="667965"/>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1400">
                <a:solidFill>
                  <a:schemeClr val="tx1"/>
                </a:solidFill>
              </a:rPr>
              <a:t>【</a:t>
            </a:r>
            <a:r>
              <a:rPr kumimoji="1" lang="ja-JP" altLang="en-US" sz="1400">
                <a:solidFill>
                  <a:schemeClr val="tx1"/>
                </a:solidFill>
              </a:rPr>
              <a:t>基礎点評価の観点</a:t>
            </a:r>
            <a:r>
              <a:rPr kumimoji="1" lang="en-US" altLang="ja-JP" sz="1400">
                <a:solidFill>
                  <a:schemeClr val="tx1"/>
                </a:solidFill>
              </a:rPr>
              <a:t>】</a:t>
            </a:r>
          </a:p>
          <a:p>
            <a:r>
              <a:rPr kumimoji="1" lang="ja-JP" altLang="en-US" sz="1400">
                <a:solidFill>
                  <a:schemeClr val="tx1"/>
                </a:solidFill>
              </a:rPr>
              <a:t>・当機構の方針に合致した事業目的が提案されているか。</a:t>
            </a:r>
          </a:p>
        </p:txBody>
      </p:sp>
      <p:sp>
        <p:nvSpPr>
          <p:cNvPr id="2" name="スライド番号プレースホルダー 1">
            <a:extLst>
              <a:ext uri="{FF2B5EF4-FFF2-40B4-BE49-F238E27FC236}">
                <a16:creationId xmlns:a16="http://schemas.microsoft.com/office/drawing/2014/main" id="{904D7ED9-09DA-652C-AEFC-C573E2D287B7}"/>
              </a:ext>
            </a:extLst>
          </p:cNvPr>
          <p:cNvSpPr>
            <a:spLocks noGrp="1"/>
          </p:cNvSpPr>
          <p:nvPr>
            <p:ph type="sldNum" sz="quarter" idx="12"/>
          </p:nvPr>
        </p:nvSpPr>
        <p:spPr>
          <a:xfrm>
            <a:off x="9346498" y="6422517"/>
            <a:ext cx="2743200" cy="365125"/>
          </a:xfrm>
        </p:spPr>
        <p:txBody>
          <a:bodyPr/>
          <a:lstStyle/>
          <a:p>
            <a:fld id="{838FEB2E-7592-4E7F-85D1-3E5544A215CD}" type="slidenum">
              <a:rPr kumimoji="1" lang="ja-JP" altLang="en-US" sz="1600" b="1" smtClean="0"/>
              <a:t>1</a:t>
            </a:fld>
            <a:endParaRPr kumimoji="1" lang="ja-JP" altLang="en-US" sz="1600" b="1"/>
          </a:p>
        </p:txBody>
      </p:sp>
    </p:spTree>
    <p:extLst>
      <p:ext uri="{BB962C8B-B14F-4D97-AF65-F5344CB8AC3E}">
        <p14:creationId xmlns:p14="http://schemas.microsoft.com/office/powerpoint/2010/main" val="4015526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65A8AF-7864-0CF8-F6B1-9BFE3CCF72A4}"/>
            </a:ext>
          </a:extLst>
        </p:cNvPr>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9C01A50B-E889-CCA7-6853-516F72168290}"/>
              </a:ext>
            </a:extLst>
          </p:cNvPr>
          <p:cNvSpPr txBox="1"/>
          <p:nvPr/>
        </p:nvSpPr>
        <p:spPr>
          <a:xfrm>
            <a:off x="9179667" y="252920"/>
            <a:ext cx="2808782" cy="369332"/>
          </a:xfrm>
          <a:prstGeom prst="rect">
            <a:avLst/>
          </a:prstGeom>
          <a:noFill/>
          <a:ln>
            <a:solidFill>
              <a:schemeClr val="accent1"/>
            </a:solidFill>
          </a:ln>
        </p:spPr>
        <p:txBody>
          <a:bodyPr wrap="none" rtlCol="0">
            <a:spAutoFit/>
          </a:bodyPr>
          <a:lstStyle/>
          <a:p>
            <a:r>
              <a:rPr kumimoji="1" lang="en-US" altLang="ja-JP"/>
              <a:t>7.1</a:t>
            </a:r>
            <a:r>
              <a:rPr kumimoji="1" lang="ja-JP" altLang="en-US"/>
              <a:t>（別紙１）提案書雛型</a:t>
            </a:r>
          </a:p>
        </p:txBody>
      </p:sp>
      <p:sp>
        <p:nvSpPr>
          <p:cNvPr id="4" name="テキスト ボックス 3">
            <a:extLst>
              <a:ext uri="{FF2B5EF4-FFF2-40B4-BE49-F238E27FC236}">
                <a16:creationId xmlns:a16="http://schemas.microsoft.com/office/drawing/2014/main" id="{5C9EC944-652A-C21C-32E7-4D9EFBCADDB3}"/>
              </a:ext>
            </a:extLst>
          </p:cNvPr>
          <p:cNvSpPr txBox="1"/>
          <p:nvPr/>
        </p:nvSpPr>
        <p:spPr>
          <a:xfrm>
            <a:off x="914400" y="671207"/>
            <a:ext cx="2954655" cy="369332"/>
          </a:xfrm>
          <a:prstGeom prst="rect">
            <a:avLst/>
          </a:prstGeom>
          <a:noFill/>
        </p:spPr>
        <p:txBody>
          <a:bodyPr wrap="none" rtlCol="0">
            <a:spAutoFit/>
          </a:bodyPr>
          <a:lstStyle/>
          <a:p>
            <a:r>
              <a:rPr kumimoji="1" lang="en-US" altLang="ja-JP" b="1"/>
              <a:t>【</a:t>
            </a:r>
            <a:r>
              <a:rPr kumimoji="1" lang="ja-JP" altLang="en-US" b="1"/>
              <a:t>４（１）パーパス動画</a:t>
            </a:r>
            <a:r>
              <a:rPr kumimoji="1" lang="en-US" altLang="ja-JP" b="1"/>
              <a:t>】</a:t>
            </a:r>
            <a:endParaRPr kumimoji="1" lang="ja-JP" altLang="en-US" b="1"/>
          </a:p>
        </p:txBody>
      </p:sp>
      <p:graphicFrame>
        <p:nvGraphicFramePr>
          <p:cNvPr id="5" name="表 4">
            <a:extLst>
              <a:ext uri="{FF2B5EF4-FFF2-40B4-BE49-F238E27FC236}">
                <a16:creationId xmlns:a16="http://schemas.microsoft.com/office/drawing/2014/main" id="{91E42DAC-6251-4814-2BFD-38C48B115F58}"/>
              </a:ext>
            </a:extLst>
          </p:cNvPr>
          <p:cNvGraphicFramePr>
            <a:graphicFrameLocks noGrp="1"/>
          </p:cNvGraphicFramePr>
          <p:nvPr>
            <p:extLst>
              <p:ext uri="{D42A27DB-BD31-4B8C-83A1-F6EECF244321}">
                <p14:modId xmlns:p14="http://schemas.microsoft.com/office/powerpoint/2010/main" val="3408782780"/>
              </p:ext>
            </p:extLst>
          </p:nvPr>
        </p:nvGraphicFramePr>
        <p:xfrm>
          <a:off x="1507787" y="1131842"/>
          <a:ext cx="8128000" cy="640080"/>
        </p:xfrm>
        <a:graphic>
          <a:graphicData uri="http://schemas.openxmlformats.org/drawingml/2006/table">
            <a:tbl>
              <a:tblPr firstRow="1" bandRow="1">
                <a:tableStyleId>{5C22544A-7EE6-4342-B048-85BDC9FD1C3A}</a:tableStyleId>
              </a:tblPr>
              <a:tblGrid>
                <a:gridCol w="1246221">
                  <a:extLst>
                    <a:ext uri="{9D8B030D-6E8A-4147-A177-3AD203B41FA5}">
                      <a16:colId xmlns:a16="http://schemas.microsoft.com/office/drawing/2014/main" val="2754466079"/>
                    </a:ext>
                  </a:extLst>
                </a:gridCol>
                <a:gridCol w="6881779">
                  <a:extLst>
                    <a:ext uri="{9D8B030D-6E8A-4147-A177-3AD203B41FA5}">
                      <a16:colId xmlns:a16="http://schemas.microsoft.com/office/drawing/2014/main" val="120487284"/>
                    </a:ext>
                  </a:extLst>
                </a:gridCol>
              </a:tblGrid>
              <a:tr h="370840">
                <a:tc>
                  <a:txBody>
                    <a:bodyPr/>
                    <a:lstStyle/>
                    <a:p>
                      <a:r>
                        <a:rPr kumimoji="1" lang="ja-JP" altLang="en-US" b="0">
                          <a:solidFill>
                            <a:schemeClr val="tx1"/>
                          </a:solidFill>
                        </a:rPr>
                        <a:t>記述内容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10000"/>
                        <a:lumOff val="90000"/>
                      </a:schemeClr>
                    </a:solidFill>
                  </a:tcPr>
                </a:tc>
                <a:tc>
                  <a:txBody>
                    <a:bodyPr/>
                    <a:lstStyle/>
                    <a:p>
                      <a:r>
                        <a:rPr kumimoji="1" lang="ja-JP" altLang="en-US" b="0">
                          <a:solidFill>
                            <a:schemeClr val="tx1"/>
                          </a:solidFill>
                        </a:rPr>
                        <a:t>仕様書「４（１）パーパス動画」に記載の内容を実現するための方策について記述する。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76608839"/>
                  </a:ext>
                </a:extLst>
              </a:tr>
            </a:tbl>
          </a:graphicData>
        </a:graphic>
      </p:graphicFrame>
      <p:sp>
        <p:nvSpPr>
          <p:cNvPr id="7" name="四角形: 角を丸くする 6">
            <a:extLst>
              <a:ext uri="{FF2B5EF4-FFF2-40B4-BE49-F238E27FC236}">
                <a16:creationId xmlns:a16="http://schemas.microsoft.com/office/drawing/2014/main" id="{D1B1490D-0AB2-D912-01C7-C656404F8CE8}"/>
              </a:ext>
            </a:extLst>
          </p:cNvPr>
          <p:cNvSpPr/>
          <p:nvPr/>
        </p:nvSpPr>
        <p:spPr>
          <a:xfrm>
            <a:off x="1349651" y="2281512"/>
            <a:ext cx="4205591" cy="4013703"/>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1400">
                <a:solidFill>
                  <a:schemeClr val="tx1"/>
                </a:solidFill>
              </a:rPr>
              <a:t>【</a:t>
            </a:r>
            <a:r>
              <a:rPr kumimoji="1" lang="ja-JP" altLang="en-US" sz="1400">
                <a:solidFill>
                  <a:schemeClr val="tx1"/>
                </a:solidFill>
              </a:rPr>
              <a:t>基礎点評価の観点</a:t>
            </a:r>
            <a:r>
              <a:rPr kumimoji="1" lang="en-US" altLang="ja-JP" sz="1400">
                <a:solidFill>
                  <a:schemeClr val="tx1"/>
                </a:solidFill>
              </a:rPr>
              <a:t>】</a:t>
            </a:r>
          </a:p>
          <a:p>
            <a:pPr marL="180975" indent="-180975"/>
            <a:r>
              <a:rPr lang="ja-JP" altLang="en-US" sz="1400">
                <a:solidFill>
                  <a:schemeClr val="tx1"/>
                </a:solidFill>
              </a:rPr>
              <a:t>・制作する動画について、仕様書４（１）に記載の構成に沿って制作することが記載されているか。</a:t>
            </a:r>
            <a:endParaRPr lang="en-US" altLang="ja-JP" sz="1400">
              <a:solidFill>
                <a:schemeClr val="tx1"/>
              </a:solidFill>
            </a:endParaRPr>
          </a:p>
          <a:p>
            <a:pPr marL="180975" indent="-180975"/>
            <a:r>
              <a:rPr lang="ja-JP" altLang="en-US" sz="1400">
                <a:solidFill>
                  <a:schemeClr val="tx1"/>
                </a:solidFill>
              </a:rPr>
              <a:t>・</a:t>
            </a:r>
            <a:r>
              <a:rPr lang="en-US" altLang="ja-JP" sz="1400">
                <a:solidFill>
                  <a:schemeClr val="tx1"/>
                </a:solidFill>
              </a:rPr>
              <a:t>【</a:t>
            </a:r>
            <a:r>
              <a:rPr lang="ja-JP" altLang="en-US" sz="1400">
                <a:solidFill>
                  <a:schemeClr val="tx1"/>
                </a:solidFill>
              </a:rPr>
              <a:t>参考１</a:t>
            </a:r>
            <a:r>
              <a:rPr lang="en-US" altLang="ja-JP" sz="1400">
                <a:solidFill>
                  <a:schemeClr val="tx1"/>
                </a:solidFill>
              </a:rPr>
              <a:t>】</a:t>
            </a:r>
            <a:r>
              <a:rPr lang="ja-JP" altLang="en-US" sz="1400">
                <a:solidFill>
                  <a:schemeClr val="tx1"/>
                </a:solidFill>
              </a:rPr>
              <a:t>のビジュアルアイデンティティマニュアルに従ったロゴの使い方、配色を使うことが記載されているか。</a:t>
            </a:r>
            <a:endParaRPr lang="en-US" altLang="ja-JP" sz="1400">
              <a:solidFill>
                <a:schemeClr val="tx1"/>
              </a:solidFill>
            </a:endParaRPr>
          </a:p>
          <a:p>
            <a:pPr marL="180975" indent="-180975"/>
            <a:r>
              <a:rPr lang="ja-JP" altLang="en-US" sz="1400">
                <a:solidFill>
                  <a:schemeClr val="tx1"/>
                </a:solidFill>
              </a:rPr>
              <a:t>・</a:t>
            </a:r>
            <a:r>
              <a:rPr lang="en-US" altLang="ja-JP" sz="1400">
                <a:solidFill>
                  <a:schemeClr val="tx1"/>
                </a:solidFill>
              </a:rPr>
              <a:t>【</a:t>
            </a:r>
            <a:r>
              <a:rPr lang="ja-JP" altLang="en-US" sz="1400">
                <a:solidFill>
                  <a:schemeClr val="tx1"/>
                </a:solidFill>
              </a:rPr>
              <a:t>参考２</a:t>
            </a:r>
            <a:r>
              <a:rPr lang="en-US" altLang="ja-JP" sz="1400">
                <a:solidFill>
                  <a:schemeClr val="tx1"/>
                </a:solidFill>
              </a:rPr>
              <a:t>】</a:t>
            </a:r>
            <a:r>
              <a:rPr lang="ja-JP" altLang="en-US" sz="1400">
                <a:solidFill>
                  <a:schemeClr val="tx1"/>
                </a:solidFill>
              </a:rPr>
              <a:t>に記載されている、当機構の基本理念や各事業分野の使命が理解できる内容とすることが記載されているか。</a:t>
            </a:r>
            <a:endParaRPr lang="en-US" altLang="ja-JP" sz="1400">
              <a:solidFill>
                <a:schemeClr val="tx1"/>
              </a:solidFill>
            </a:endParaRPr>
          </a:p>
          <a:p>
            <a:pPr marL="180975" indent="-180975"/>
            <a:r>
              <a:rPr lang="ja-JP" altLang="en-US" sz="1400">
                <a:solidFill>
                  <a:schemeClr val="tx1"/>
                </a:solidFill>
              </a:rPr>
              <a:t>・ウェブアクセシビリティ（</a:t>
            </a:r>
            <a:r>
              <a:rPr lang="en-US" altLang="ja-JP" sz="1400">
                <a:solidFill>
                  <a:schemeClr val="tx1"/>
                </a:solidFill>
              </a:rPr>
              <a:t>JIS X 8341-3:2016</a:t>
            </a:r>
            <a:r>
              <a:rPr lang="ja-JP" altLang="en-US" sz="1400">
                <a:solidFill>
                  <a:schemeClr val="tx1"/>
                </a:solidFill>
              </a:rPr>
              <a:t>）の適合レベル</a:t>
            </a:r>
            <a:r>
              <a:rPr lang="en-US" altLang="ja-JP" sz="1400">
                <a:solidFill>
                  <a:schemeClr val="tx1"/>
                </a:solidFill>
              </a:rPr>
              <a:t>AA</a:t>
            </a:r>
            <a:r>
              <a:rPr lang="ja-JP" altLang="en-US" sz="1400">
                <a:solidFill>
                  <a:schemeClr val="tx1"/>
                </a:solidFill>
              </a:rPr>
              <a:t>に準拠することが記載されているか。</a:t>
            </a:r>
            <a:endParaRPr lang="en-US" altLang="ja-JP" sz="1400">
              <a:solidFill>
                <a:schemeClr val="tx1"/>
              </a:solidFill>
            </a:endParaRPr>
          </a:p>
          <a:p>
            <a:pPr marL="180975" indent="-180975"/>
            <a:r>
              <a:rPr lang="ja-JP" altLang="en-US" sz="1400">
                <a:solidFill>
                  <a:schemeClr val="tx1"/>
                </a:solidFill>
              </a:rPr>
              <a:t>・英語字幕について、ネイティブチェックを受けることが記載されているか。</a:t>
            </a:r>
            <a:endParaRPr kumimoji="1" lang="ja-JP" altLang="en-US" sz="1400">
              <a:solidFill>
                <a:schemeClr val="tx1"/>
              </a:solidFill>
            </a:endParaRPr>
          </a:p>
        </p:txBody>
      </p:sp>
      <p:sp>
        <p:nvSpPr>
          <p:cNvPr id="9" name="八角形 8">
            <a:extLst>
              <a:ext uri="{FF2B5EF4-FFF2-40B4-BE49-F238E27FC236}">
                <a16:creationId xmlns:a16="http://schemas.microsoft.com/office/drawing/2014/main" id="{240075CD-B707-EE18-574E-CBCC91304F7E}"/>
              </a:ext>
            </a:extLst>
          </p:cNvPr>
          <p:cNvSpPr/>
          <p:nvPr/>
        </p:nvSpPr>
        <p:spPr>
          <a:xfrm>
            <a:off x="5925505" y="2281513"/>
            <a:ext cx="4328537" cy="4013703"/>
          </a:xfrm>
          <a:prstGeom prst="octagon">
            <a:avLst>
              <a:gd name="adj" fmla="val 11510"/>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1400">
                <a:solidFill>
                  <a:schemeClr val="tx1"/>
                </a:solidFill>
              </a:rPr>
              <a:t>【</a:t>
            </a:r>
            <a:r>
              <a:rPr kumimoji="1" lang="ja-JP" altLang="en-US" sz="1400">
                <a:solidFill>
                  <a:schemeClr val="tx1"/>
                </a:solidFill>
              </a:rPr>
              <a:t>加点評価の観点</a:t>
            </a:r>
            <a:r>
              <a:rPr kumimoji="1" lang="en-US" altLang="ja-JP" sz="1400">
                <a:solidFill>
                  <a:schemeClr val="tx1"/>
                </a:solidFill>
              </a:rPr>
              <a:t>】</a:t>
            </a:r>
          </a:p>
          <a:p>
            <a:pPr marL="180975" indent="-180975"/>
            <a:r>
              <a:rPr kumimoji="1" lang="ja-JP" altLang="en-US" sz="1400">
                <a:solidFill>
                  <a:schemeClr val="tx1"/>
                </a:solidFill>
              </a:rPr>
              <a:t>・</a:t>
            </a:r>
            <a:r>
              <a:rPr lang="ja-JP" altLang="en-US" sz="1400">
                <a:solidFill>
                  <a:schemeClr val="tx1"/>
                </a:solidFill>
              </a:rPr>
              <a:t>動画視聴後に、視聴者が機構の基本理念や各事業分野の使命について、第三者に一言で説明できるような工夫がなされている</a:t>
            </a:r>
            <a:r>
              <a:rPr kumimoji="1" lang="ja-JP" altLang="en-US" sz="1400">
                <a:solidFill>
                  <a:schemeClr val="tx1"/>
                </a:solidFill>
              </a:rPr>
              <a:t>か。</a:t>
            </a:r>
            <a:endParaRPr kumimoji="1" lang="en-US" altLang="ja-JP" sz="1400">
              <a:solidFill>
                <a:schemeClr val="tx1"/>
              </a:solidFill>
            </a:endParaRPr>
          </a:p>
          <a:p>
            <a:pPr marL="180975" indent="-180975"/>
            <a:r>
              <a:rPr lang="ja-JP" altLang="en-US" sz="1400">
                <a:solidFill>
                  <a:schemeClr val="tx1"/>
                </a:solidFill>
              </a:rPr>
              <a:t>・視聴者が組織名を認知し、機構ロゴマークを目にした時、組織名が記憶に定着するような工夫が制作等においてなされているか。</a:t>
            </a:r>
            <a:endParaRPr lang="en-US" altLang="ja-JP" sz="1400">
              <a:solidFill>
                <a:schemeClr val="tx1"/>
              </a:solidFill>
            </a:endParaRPr>
          </a:p>
          <a:p>
            <a:pPr marL="180975" indent="-180975"/>
            <a:r>
              <a:rPr lang="ja-JP" altLang="en-US" sz="1400">
                <a:solidFill>
                  <a:schemeClr val="tx1"/>
                </a:solidFill>
              </a:rPr>
              <a:t>・当機構の社会的意義やミッション、各事業分野の使命について、実写やアニメーション、</a:t>
            </a:r>
            <a:r>
              <a:rPr lang="en-US" altLang="ja-JP" sz="1400">
                <a:solidFill>
                  <a:schemeClr val="tx1"/>
                </a:solidFill>
              </a:rPr>
              <a:t>CG</a:t>
            </a:r>
            <a:r>
              <a:rPr lang="ja-JP" altLang="en-US" sz="1400">
                <a:solidFill>
                  <a:schemeClr val="tx1"/>
                </a:solidFill>
              </a:rPr>
              <a:t>等を効果的に組み合わせる等により、事業者や消費者などの一般国民にとって分かりやすく理解できるような視覚・表現上の工夫がなされているか。</a:t>
            </a:r>
            <a:endParaRPr lang="en-US" altLang="ja-JP" sz="1400">
              <a:solidFill>
                <a:schemeClr val="tx1"/>
              </a:solidFill>
            </a:endParaRPr>
          </a:p>
          <a:p>
            <a:pPr marL="180975" indent="-180975"/>
            <a:r>
              <a:rPr kumimoji="1" lang="ja-JP" altLang="en-US" sz="1400">
                <a:solidFill>
                  <a:schemeClr val="tx1"/>
                </a:solidFill>
              </a:rPr>
              <a:t>・</a:t>
            </a:r>
            <a:r>
              <a:rPr lang="en-US" altLang="ja-JP" sz="1400">
                <a:solidFill>
                  <a:schemeClr val="tx1"/>
                </a:solidFill>
              </a:rPr>
              <a:t>SNS</a:t>
            </a:r>
            <a:r>
              <a:rPr lang="ja-JP" altLang="en-US" sz="1400">
                <a:solidFill>
                  <a:schemeClr val="tx1"/>
                </a:solidFill>
              </a:rPr>
              <a:t>（</a:t>
            </a:r>
            <a:r>
              <a:rPr lang="en-US" altLang="ja-JP" sz="1400">
                <a:solidFill>
                  <a:schemeClr val="tx1"/>
                </a:solidFill>
              </a:rPr>
              <a:t>YouTube</a:t>
            </a:r>
            <a:r>
              <a:rPr lang="ja-JP" altLang="en-US" sz="1400">
                <a:solidFill>
                  <a:schemeClr val="tx1"/>
                </a:solidFill>
              </a:rPr>
              <a:t>や</a:t>
            </a:r>
            <a:r>
              <a:rPr lang="en-US" altLang="ja-JP" sz="1400">
                <a:solidFill>
                  <a:schemeClr val="tx1"/>
                </a:solidFill>
              </a:rPr>
              <a:t>X</a:t>
            </a:r>
            <a:r>
              <a:rPr lang="ja-JP" altLang="en-US" sz="1400">
                <a:solidFill>
                  <a:schemeClr val="tx1"/>
                </a:solidFill>
              </a:rPr>
              <a:t>（旧：</a:t>
            </a:r>
            <a:r>
              <a:rPr lang="en-US" altLang="ja-JP" sz="1400">
                <a:solidFill>
                  <a:schemeClr val="tx1"/>
                </a:solidFill>
              </a:rPr>
              <a:t>Twitter</a:t>
            </a:r>
            <a:r>
              <a:rPr lang="ja-JP" altLang="en-US" sz="1400">
                <a:solidFill>
                  <a:schemeClr val="tx1"/>
                </a:solidFill>
              </a:rPr>
              <a:t>））に投稿した際に、視聴者を獲得しやすい仕掛けがあるか。</a:t>
            </a:r>
            <a:endParaRPr lang="en-US" altLang="ja-JP" sz="1400">
              <a:solidFill>
                <a:schemeClr val="tx1"/>
              </a:solidFill>
            </a:endParaRPr>
          </a:p>
        </p:txBody>
      </p:sp>
      <p:sp>
        <p:nvSpPr>
          <p:cNvPr id="8" name="スライド番号プレースホルダー 1">
            <a:extLst>
              <a:ext uri="{FF2B5EF4-FFF2-40B4-BE49-F238E27FC236}">
                <a16:creationId xmlns:a16="http://schemas.microsoft.com/office/drawing/2014/main" id="{C8EE0776-8E2E-20D9-AA7A-2763A8BC05CE}"/>
              </a:ext>
            </a:extLst>
          </p:cNvPr>
          <p:cNvSpPr>
            <a:spLocks noGrp="1"/>
          </p:cNvSpPr>
          <p:nvPr>
            <p:ph type="sldNum" sz="quarter" idx="12"/>
          </p:nvPr>
        </p:nvSpPr>
        <p:spPr>
          <a:xfrm>
            <a:off x="9346498" y="6422517"/>
            <a:ext cx="2743200" cy="365125"/>
          </a:xfrm>
        </p:spPr>
        <p:txBody>
          <a:bodyPr/>
          <a:lstStyle/>
          <a:p>
            <a:fld id="{838FEB2E-7592-4E7F-85D1-3E5544A215CD}" type="slidenum">
              <a:rPr kumimoji="1" lang="ja-JP" altLang="en-US" sz="1600" b="1" smtClean="0"/>
              <a:t>2</a:t>
            </a:fld>
            <a:endParaRPr kumimoji="1" lang="ja-JP" altLang="en-US" sz="1600" b="1"/>
          </a:p>
        </p:txBody>
      </p:sp>
    </p:spTree>
    <p:extLst>
      <p:ext uri="{BB962C8B-B14F-4D97-AF65-F5344CB8AC3E}">
        <p14:creationId xmlns:p14="http://schemas.microsoft.com/office/powerpoint/2010/main" val="3851897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22C938-4549-34A4-00DC-B44C39F312D1}"/>
            </a:ext>
          </a:extLst>
        </p:cNvPr>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6F64C8E9-1389-1DD1-156D-A4952FD5FEB9}"/>
              </a:ext>
            </a:extLst>
          </p:cNvPr>
          <p:cNvSpPr txBox="1"/>
          <p:nvPr/>
        </p:nvSpPr>
        <p:spPr>
          <a:xfrm>
            <a:off x="9179667" y="252920"/>
            <a:ext cx="2808782" cy="369332"/>
          </a:xfrm>
          <a:prstGeom prst="rect">
            <a:avLst/>
          </a:prstGeom>
          <a:noFill/>
          <a:ln>
            <a:solidFill>
              <a:schemeClr val="accent1"/>
            </a:solidFill>
          </a:ln>
        </p:spPr>
        <p:txBody>
          <a:bodyPr wrap="none" rtlCol="0">
            <a:spAutoFit/>
          </a:bodyPr>
          <a:lstStyle/>
          <a:p>
            <a:r>
              <a:rPr kumimoji="1" lang="en-US" altLang="ja-JP"/>
              <a:t>7.1</a:t>
            </a:r>
            <a:r>
              <a:rPr kumimoji="1" lang="ja-JP" altLang="en-US"/>
              <a:t>（別紙１）提案書雛型</a:t>
            </a:r>
          </a:p>
        </p:txBody>
      </p:sp>
      <p:sp>
        <p:nvSpPr>
          <p:cNvPr id="4" name="テキスト ボックス 3">
            <a:extLst>
              <a:ext uri="{FF2B5EF4-FFF2-40B4-BE49-F238E27FC236}">
                <a16:creationId xmlns:a16="http://schemas.microsoft.com/office/drawing/2014/main" id="{4335D000-96D9-7EF6-BA79-65FAF8D03DF8}"/>
              </a:ext>
            </a:extLst>
          </p:cNvPr>
          <p:cNvSpPr txBox="1"/>
          <p:nvPr/>
        </p:nvSpPr>
        <p:spPr>
          <a:xfrm>
            <a:off x="914400" y="531481"/>
            <a:ext cx="2954655" cy="369332"/>
          </a:xfrm>
          <a:prstGeom prst="rect">
            <a:avLst/>
          </a:prstGeom>
          <a:noFill/>
        </p:spPr>
        <p:txBody>
          <a:bodyPr wrap="none" rtlCol="0">
            <a:spAutoFit/>
          </a:bodyPr>
          <a:lstStyle/>
          <a:p>
            <a:r>
              <a:rPr kumimoji="1" lang="en-US" altLang="ja-JP" b="1"/>
              <a:t>【</a:t>
            </a:r>
            <a:r>
              <a:rPr kumimoji="1" lang="ja-JP" altLang="en-US" b="1"/>
              <a:t>４（２）業務紹介動画</a:t>
            </a:r>
            <a:r>
              <a:rPr kumimoji="1" lang="en-US" altLang="ja-JP" b="1"/>
              <a:t>】</a:t>
            </a:r>
            <a:endParaRPr kumimoji="1" lang="ja-JP" altLang="en-US" b="1"/>
          </a:p>
        </p:txBody>
      </p:sp>
      <p:graphicFrame>
        <p:nvGraphicFramePr>
          <p:cNvPr id="5" name="表 4">
            <a:extLst>
              <a:ext uri="{FF2B5EF4-FFF2-40B4-BE49-F238E27FC236}">
                <a16:creationId xmlns:a16="http://schemas.microsoft.com/office/drawing/2014/main" id="{2934204A-3189-9E62-2F86-39545AA50D35}"/>
              </a:ext>
            </a:extLst>
          </p:cNvPr>
          <p:cNvGraphicFramePr>
            <a:graphicFrameLocks noGrp="1"/>
          </p:cNvGraphicFramePr>
          <p:nvPr>
            <p:extLst>
              <p:ext uri="{D42A27DB-BD31-4B8C-83A1-F6EECF244321}">
                <p14:modId xmlns:p14="http://schemas.microsoft.com/office/powerpoint/2010/main" val="2973327977"/>
              </p:ext>
            </p:extLst>
          </p:nvPr>
        </p:nvGraphicFramePr>
        <p:xfrm>
          <a:off x="1507786" y="985603"/>
          <a:ext cx="8128000" cy="640080"/>
        </p:xfrm>
        <a:graphic>
          <a:graphicData uri="http://schemas.openxmlformats.org/drawingml/2006/table">
            <a:tbl>
              <a:tblPr firstRow="1" bandRow="1">
                <a:tableStyleId>{5C22544A-7EE6-4342-B048-85BDC9FD1C3A}</a:tableStyleId>
              </a:tblPr>
              <a:tblGrid>
                <a:gridCol w="1246221">
                  <a:extLst>
                    <a:ext uri="{9D8B030D-6E8A-4147-A177-3AD203B41FA5}">
                      <a16:colId xmlns:a16="http://schemas.microsoft.com/office/drawing/2014/main" val="2754466079"/>
                    </a:ext>
                  </a:extLst>
                </a:gridCol>
                <a:gridCol w="6881779">
                  <a:extLst>
                    <a:ext uri="{9D8B030D-6E8A-4147-A177-3AD203B41FA5}">
                      <a16:colId xmlns:a16="http://schemas.microsoft.com/office/drawing/2014/main" val="120487284"/>
                    </a:ext>
                  </a:extLst>
                </a:gridCol>
              </a:tblGrid>
              <a:tr h="370840">
                <a:tc>
                  <a:txBody>
                    <a:bodyPr/>
                    <a:lstStyle/>
                    <a:p>
                      <a:r>
                        <a:rPr kumimoji="1" lang="ja-JP" altLang="en-US" b="0">
                          <a:solidFill>
                            <a:schemeClr val="tx1"/>
                          </a:solidFill>
                        </a:rPr>
                        <a:t>記述内容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10000"/>
                        <a:lumOff val="90000"/>
                      </a:schemeClr>
                    </a:solidFill>
                  </a:tcPr>
                </a:tc>
                <a:tc>
                  <a:txBody>
                    <a:bodyPr/>
                    <a:lstStyle/>
                    <a:p>
                      <a:r>
                        <a:rPr kumimoji="1" lang="ja-JP" altLang="en-US" b="0">
                          <a:solidFill>
                            <a:schemeClr val="tx1"/>
                          </a:solidFill>
                        </a:rPr>
                        <a:t>仕様書「４（２）業務紹介動画」に記載の内容を実現するための方策について記述する。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76608839"/>
                  </a:ext>
                </a:extLst>
              </a:tr>
            </a:tbl>
          </a:graphicData>
        </a:graphic>
      </p:graphicFrame>
      <p:sp>
        <p:nvSpPr>
          <p:cNvPr id="7" name="四角形: 角を丸くする 6">
            <a:extLst>
              <a:ext uri="{FF2B5EF4-FFF2-40B4-BE49-F238E27FC236}">
                <a16:creationId xmlns:a16="http://schemas.microsoft.com/office/drawing/2014/main" id="{734FB76D-4CD9-53F4-8374-2A80BC7A6FA7}"/>
              </a:ext>
            </a:extLst>
          </p:cNvPr>
          <p:cNvSpPr/>
          <p:nvPr/>
        </p:nvSpPr>
        <p:spPr>
          <a:xfrm>
            <a:off x="1287766" y="1833343"/>
            <a:ext cx="4074809" cy="4359639"/>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1400">
                <a:solidFill>
                  <a:schemeClr val="tx1"/>
                </a:solidFill>
              </a:rPr>
              <a:t>【</a:t>
            </a:r>
            <a:r>
              <a:rPr kumimoji="1" lang="ja-JP" altLang="en-US" sz="1400">
                <a:solidFill>
                  <a:schemeClr val="tx1"/>
                </a:solidFill>
              </a:rPr>
              <a:t>基礎点評価の観点</a:t>
            </a:r>
            <a:r>
              <a:rPr kumimoji="1" lang="en-US" altLang="ja-JP" sz="1400">
                <a:solidFill>
                  <a:schemeClr val="tx1"/>
                </a:solidFill>
              </a:rPr>
              <a:t>】</a:t>
            </a:r>
          </a:p>
          <a:p>
            <a:pPr marL="180975" indent="-180975"/>
            <a:r>
              <a:rPr kumimoji="1" lang="ja-JP" altLang="en-US" sz="1400">
                <a:solidFill>
                  <a:schemeClr val="tx1"/>
                </a:solidFill>
              </a:rPr>
              <a:t>・</a:t>
            </a:r>
            <a:r>
              <a:rPr lang="ja-JP" altLang="en-US" sz="1400">
                <a:solidFill>
                  <a:schemeClr val="tx1"/>
                </a:solidFill>
              </a:rPr>
              <a:t>制作する動画について、仕様書４</a:t>
            </a:r>
            <a:r>
              <a:rPr lang="en-US" altLang="ja-JP" sz="1400">
                <a:solidFill>
                  <a:schemeClr val="tx1"/>
                </a:solidFill>
              </a:rPr>
              <a:t>(2)</a:t>
            </a:r>
            <a:r>
              <a:rPr lang="ja-JP" altLang="en-US" sz="1400">
                <a:solidFill>
                  <a:schemeClr val="tx1"/>
                </a:solidFill>
              </a:rPr>
              <a:t>に記載の構成に沿って制作することが記載されているか。</a:t>
            </a:r>
            <a:endParaRPr lang="en-US" altLang="ja-JP" sz="1400">
              <a:solidFill>
                <a:schemeClr val="tx1"/>
              </a:solidFill>
            </a:endParaRPr>
          </a:p>
          <a:p>
            <a:pPr marL="180975" indent="-180975"/>
            <a:r>
              <a:rPr lang="ja-JP" altLang="en-US" sz="1400">
                <a:solidFill>
                  <a:schemeClr val="tx1"/>
                </a:solidFill>
              </a:rPr>
              <a:t>・当機構の概要（役割、事業所紹介、歴史、ビジョン等）や各事業分野の業務目的、業務内容を紹介することが記載されているか。</a:t>
            </a:r>
            <a:endParaRPr lang="en-US" altLang="ja-JP" sz="1400">
              <a:solidFill>
                <a:schemeClr val="tx1"/>
              </a:solidFill>
            </a:endParaRPr>
          </a:p>
          <a:p>
            <a:pPr marL="180975" indent="-180975"/>
            <a:r>
              <a:rPr lang="ja-JP" altLang="en-US" sz="1400">
                <a:solidFill>
                  <a:schemeClr val="tx1"/>
                </a:solidFill>
              </a:rPr>
              <a:t>・</a:t>
            </a:r>
            <a:r>
              <a:rPr lang="en-US" altLang="ja-JP" sz="1400">
                <a:solidFill>
                  <a:schemeClr val="tx1"/>
                </a:solidFill>
              </a:rPr>
              <a:t>【</a:t>
            </a:r>
            <a:r>
              <a:rPr lang="ja-JP" altLang="en-US" sz="1400">
                <a:solidFill>
                  <a:schemeClr val="tx1"/>
                </a:solidFill>
              </a:rPr>
              <a:t>参考１</a:t>
            </a:r>
            <a:r>
              <a:rPr lang="en-US" altLang="ja-JP" sz="1400">
                <a:solidFill>
                  <a:schemeClr val="tx1"/>
                </a:solidFill>
              </a:rPr>
              <a:t>】</a:t>
            </a:r>
            <a:r>
              <a:rPr lang="ja-JP" altLang="en-US" sz="1400">
                <a:solidFill>
                  <a:schemeClr val="tx1"/>
                </a:solidFill>
              </a:rPr>
              <a:t>のビジュアルアイデンティティマニュアルに従ったロゴの使い方、配色を使うことが記載されているか。</a:t>
            </a:r>
            <a:endParaRPr lang="en-US" altLang="ja-JP" sz="1400">
              <a:solidFill>
                <a:schemeClr val="tx1"/>
              </a:solidFill>
            </a:endParaRPr>
          </a:p>
          <a:p>
            <a:pPr marL="180975" indent="-180975"/>
            <a:r>
              <a:rPr lang="ja-JP" altLang="en-US" sz="1400">
                <a:solidFill>
                  <a:schemeClr val="tx1"/>
                </a:solidFill>
              </a:rPr>
              <a:t>・ウェブアクセシビリティ（</a:t>
            </a:r>
            <a:r>
              <a:rPr lang="en-US" altLang="ja-JP" sz="1400">
                <a:solidFill>
                  <a:schemeClr val="tx1"/>
                </a:solidFill>
              </a:rPr>
              <a:t>JIS X 8341-3:2016</a:t>
            </a:r>
            <a:r>
              <a:rPr lang="ja-JP" altLang="en-US" sz="1400">
                <a:solidFill>
                  <a:schemeClr val="tx1"/>
                </a:solidFill>
              </a:rPr>
              <a:t>）の適合レベル</a:t>
            </a:r>
            <a:r>
              <a:rPr lang="en-US" altLang="ja-JP" sz="1400">
                <a:solidFill>
                  <a:schemeClr val="tx1"/>
                </a:solidFill>
              </a:rPr>
              <a:t>AA</a:t>
            </a:r>
            <a:r>
              <a:rPr lang="ja-JP" altLang="en-US" sz="1400">
                <a:solidFill>
                  <a:schemeClr val="tx1"/>
                </a:solidFill>
              </a:rPr>
              <a:t>に準拠することが記載されているか。</a:t>
            </a:r>
            <a:endParaRPr lang="en-US" altLang="ja-JP" sz="1400">
              <a:solidFill>
                <a:schemeClr val="tx1"/>
              </a:solidFill>
            </a:endParaRPr>
          </a:p>
          <a:p>
            <a:pPr marL="180975" indent="-180975"/>
            <a:r>
              <a:rPr lang="ja-JP" altLang="en-US" sz="1400">
                <a:solidFill>
                  <a:schemeClr val="tx1"/>
                </a:solidFill>
              </a:rPr>
              <a:t>・英語字幕について、ネイティブチェックを受けることが記載されているか。</a:t>
            </a:r>
          </a:p>
        </p:txBody>
      </p:sp>
      <p:sp>
        <p:nvSpPr>
          <p:cNvPr id="9" name="八角形 8">
            <a:extLst>
              <a:ext uri="{FF2B5EF4-FFF2-40B4-BE49-F238E27FC236}">
                <a16:creationId xmlns:a16="http://schemas.microsoft.com/office/drawing/2014/main" id="{1BB82A7E-EF31-20A3-9187-DD2EA97E5584}"/>
              </a:ext>
            </a:extLst>
          </p:cNvPr>
          <p:cNvSpPr/>
          <p:nvPr/>
        </p:nvSpPr>
        <p:spPr>
          <a:xfrm>
            <a:off x="5727990" y="1916793"/>
            <a:ext cx="4413476" cy="4276189"/>
          </a:xfrm>
          <a:prstGeom prst="octagon">
            <a:avLst>
              <a:gd name="adj" fmla="val 5466"/>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1400">
                <a:solidFill>
                  <a:schemeClr val="tx1"/>
                </a:solidFill>
              </a:rPr>
              <a:t>【</a:t>
            </a:r>
            <a:r>
              <a:rPr kumimoji="1" lang="ja-JP" altLang="en-US" sz="1400">
                <a:solidFill>
                  <a:schemeClr val="tx1"/>
                </a:solidFill>
              </a:rPr>
              <a:t>加点評価の観点</a:t>
            </a:r>
            <a:r>
              <a:rPr kumimoji="1" lang="en-US" altLang="ja-JP" sz="1400">
                <a:solidFill>
                  <a:schemeClr val="tx1"/>
                </a:solidFill>
              </a:rPr>
              <a:t>】</a:t>
            </a:r>
          </a:p>
          <a:p>
            <a:pPr marL="180975" indent="-180975"/>
            <a:r>
              <a:rPr lang="ja-JP" altLang="en-US" sz="1400">
                <a:solidFill>
                  <a:schemeClr val="tx1"/>
                </a:solidFill>
              </a:rPr>
              <a:t>・各部門の業務を淡々と説明する構成になっておらず、動画全体を通した物語があったり、目を惹くような仕掛けがあったりと、視聴者が飽きずに途中離脱しないような内容となっているか。</a:t>
            </a:r>
            <a:endParaRPr lang="en-US" altLang="ja-JP" sz="1400">
              <a:solidFill>
                <a:schemeClr val="tx1"/>
              </a:solidFill>
            </a:endParaRPr>
          </a:p>
          <a:p>
            <a:pPr marL="180975" indent="-180975"/>
            <a:r>
              <a:rPr lang="ja-JP" altLang="en-US" sz="1400">
                <a:solidFill>
                  <a:schemeClr val="tx1"/>
                </a:solidFill>
              </a:rPr>
              <a:t>・世間が思う公務員像や業務と、当機構の実業務にずれがある場合、それを使って視聴者の感情（驚きや笑いといったポジティブな感情）を引き出す工夫がなされているか。</a:t>
            </a:r>
            <a:endParaRPr lang="en-US" altLang="ja-JP" sz="1400">
              <a:solidFill>
                <a:schemeClr val="tx1"/>
              </a:solidFill>
            </a:endParaRPr>
          </a:p>
          <a:p>
            <a:pPr marL="180975" indent="-180975"/>
            <a:r>
              <a:rPr lang="ja-JP" altLang="en-US" sz="1400">
                <a:solidFill>
                  <a:schemeClr val="tx1"/>
                </a:solidFill>
              </a:rPr>
              <a:t>・視聴者が組織名を認知し、機構ロゴマークを目にした時、組織名が記憶に定着するような工夫が制作等においてなされているか。</a:t>
            </a:r>
            <a:endParaRPr lang="en-US" altLang="ja-JP" sz="1400">
              <a:solidFill>
                <a:schemeClr val="tx1"/>
              </a:solidFill>
            </a:endParaRPr>
          </a:p>
          <a:p>
            <a:pPr marL="180975" indent="-180975"/>
            <a:r>
              <a:rPr lang="ja-JP" altLang="en-US" sz="1400">
                <a:solidFill>
                  <a:schemeClr val="tx1"/>
                </a:solidFill>
              </a:rPr>
              <a:t>・当機構の概要や業務目的・業務内容について、実写やアニメーション、</a:t>
            </a:r>
            <a:r>
              <a:rPr lang="en-US" altLang="ja-JP" sz="1400">
                <a:solidFill>
                  <a:schemeClr val="tx1"/>
                </a:solidFill>
              </a:rPr>
              <a:t>CG</a:t>
            </a:r>
            <a:r>
              <a:rPr lang="ja-JP" altLang="en-US" sz="1400">
                <a:solidFill>
                  <a:schemeClr val="tx1"/>
                </a:solidFill>
              </a:rPr>
              <a:t>等を効果的に組み合わせる等により、事業者や消費者などの一般国民にとって分かりやすく理解できるような視覚・表現上の工夫がなされているか。</a:t>
            </a:r>
            <a:endParaRPr lang="en-US" altLang="ja-JP" sz="1400">
              <a:solidFill>
                <a:schemeClr val="tx1"/>
              </a:solidFill>
            </a:endParaRPr>
          </a:p>
          <a:p>
            <a:pPr marL="180975" indent="-180975"/>
            <a:r>
              <a:rPr lang="ja-JP" altLang="en-US" sz="1400">
                <a:solidFill>
                  <a:schemeClr val="tx1"/>
                </a:solidFill>
              </a:rPr>
              <a:t>・</a:t>
            </a:r>
            <a:r>
              <a:rPr lang="en-US" altLang="ja-JP" sz="1400">
                <a:solidFill>
                  <a:schemeClr val="tx1"/>
                </a:solidFill>
              </a:rPr>
              <a:t>SNS</a:t>
            </a:r>
            <a:r>
              <a:rPr lang="ja-JP" altLang="en-US" sz="1400">
                <a:solidFill>
                  <a:schemeClr val="tx1"/>
                </a:solidFill>
              </a:rPr>
              <a:t>（</a:t>
            </a:r>
            <a:r>
              <a:rPr lang="en-US" altLang="ja-JP" sz="1400">
                <a:solidFill>
                  <a:schemeClr val="tx1"/>
                </a:solidFill>
              </a:rPr>
              <a:t>YouTube</a:t>
            </a:r>
            <a:r>
              <a:rPr lang="ja-JP" altLang="en-US" sz="1400">
                <a:solidFill>
                  <a:schemeClr val="tx1"/>
                </a:solidFill>
              </a:rPr>
              <a:t>や</a:t>
            </a:r>
            <a:r>
              <a:rPr lang="en-US" altLang="ja-JP" sz="1400">
                <a:solidFill>
                  <a:schemeClr val="tx1"/>
                </a:solidFill>
              </a:rPr>
              <a:t>X</a:t>
            </a:r>
            <a:r>
              <a:rPr lang="ja-JP" altLang="en-US" sz="1400">
                <a:solidFill>
                  <a:schemeClr val="tx1"/>
                </a:solidFill>
              </a:rPr>
              <a:t>（旧：</a:t>
            </a:r>
            <a:r>
              <a:rPr lang="en-US" altLang="ja-JP" sz="1400">
                <a:solidFill>
                  <a:schemeClr val="tx1"/>
                </a:solidFill>
              </a:rPr>
              <a:t>Twitter</a:t>
            </a:r>
            <a:r>
              <a:rPr lang="ja-JP" altLang="en-US" sz="1400">
                <a:solidFill>
                  <a:schemeClr val="tx1"/>
                </a:solidFill>
              </a:rPr>
              <a:t>））に投稿した際に、視聴者を獲得しやすい仕掛けがあるか。</a:t>
            </a:r>
            <a:endParaRPr lang="en-US" altLang="ja-JP" sz="1400">
              <a:solidFill>
                <a:schemeClr val="tx1"/>
              </a:solidFill>
            </a:endParaRPr>
          </a:p>
        </p:txBody>
      </p:sp>
      <p:sp>
        <p:nvSpPr>
          <p:cNvPr id="6" name="スライド番号プレースホルダー 1">
            <a:extLst>
              <a:ext uri="{FF2B5EF4-FFF2-40B4-BE49-F238E27FC236}">
                <a16:creationId xmlns:a16="http://schemas.microsoft.com/office/drawing/2014/main" id="{50CA8523-2F37-5BF1-E864-7929221123C1}"/>
              </a:ext>
            </a:extLst>
          </p:cNvPr>
          <p:cNvSpPr>
            <a:spLocks noGrp="1"/>
          </p:cNvSpPr>
          <p:nvPr>
            <p:ph type="sldNum" sz="quarter" idx="12"/>
          </p:nvPr>
        </p:nvSpPr>
        <p:spPr>
          <a:xfrm>
            <a:off x="9346498" y="6422517"/>
            <a:ext cx="2743200" cy="365125"/>
          </a:xfrm>
        </p:spPr>
        <p:txBody>
          <a:bodyPr/>
          <a:lstStyle/>
          <a:p>
            <a:fld id="{838FEB2E-7592-4E7F-85D1-3E5544A215CD}" type="slidenum">
              <a:rPr kumimoji="1" lang="ja-JP" altLang="en-US" sz="1600" b="1" smtClean="0"/>
              <a:t>3</a:t>
            </a:fld>
            <a:endParaRPr kumimoji="1" lang="ja-JP" altLang="en-US" sz="1600" b="1"/>
          </a:p>
        </p:txBody>
      </p:sp>
    </p:spTree>
    <p:extLst>
      <p:ext uri="{BB962C8B-B14F-4D97-AF65-F5344CB8AC3E}">
        <p14:creationId xmlns:p14="http://schemas.microsoft.com/office/powerpoint/2010/main" val="4120282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9B1298-44B1-AFBD-2B4B-7A91D22AA5F3}"/>
            </a:ext>
          </a:extLst>
        </p:cNvPr>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F5D331FC-7369-D909-DDE9-2EE03E6C1F95}"/>
              </a:ext>
            </a:extLst>
          </p:cNvPr>
          <p:cNvSpPr txBox="1"/>
          <p:nvPr/>
        </p:nvSpPr>
        <p:spPr>
          <a:xfrm>
            <a:off x="9179667" y="252920"/>
            <a:ext cx="2808782" cy="369332"/>
          </a:xfrm>
          <a:prstGeom prst="rect">
            <a:avLst/>
          </a:prstGeom>
          <a:noFill/>
          <a:ln>
            <a:solidFill>
              <a:schemeClr val="accent1"/>
            </a:solidFill>
          </a:ln>
        </p:spPr>
        <p:txBody>
          <a:bodyPr wrap="none" rtlCol="0">
            <a:spAutoFit/>
          </a:bodyPr>
          <a:lstStyle/>
          <a:p>
            <a:r>
              <a:rPr kumimoji="1" lang="en-US" altLang="ja-JP"/>
              <a:t>7.1</a:t>
            </a:r>
            <a:r>
              <a:rPr kumimoji="1" lang="ja-JP" altLang="en-US"/>
              <a:t>（別紙１）提案書雛型</a:t>
            </a:r>
          </a:p>
        </p:txBody>
      </p:sp>
      <p:sp>
        <p:nvSpPr>
          <p:cNvPr id="4" name="テキスト ボックス 3">
            <a:extLst>
              <a:ext uri="{FF2B5EF4-FFF2-40B4-BE49-F238E27FC236}">
                <a16:creationId xmlns:a16="http://schemas.microsoft.com/office/drawing/2014/main" id="{D94CDD91-9D5E-698A-8BD7-E8586764711A}"/>
              </a:ext>
            </a:extLst>
          </p:cNvPr>
          <p:cNvSpPr txBox="1"/>
          <p:nvPr/>
        </p:nvSpPr>
        <p:spPr>
          <a:xfrm>
            <a:off x="893619" y="622252"/>
            <a:ext cx="3185487" cy="369332"/>
          </a:xfrm>
          <a:prstGeom prst="rect">
            <a:avLst/>
          </a:prstGeom>
          <a:noFill/>
        </p:spPr>
        <p:txBody>
          <a:bodyPr wrap="none" rtlCol="0">
            <a:spAutoFit/>
          </a:bodyPr>
          <a:lstStyle/>
          <a:p>
            <a:r>
              <a:rPr kumimoji="1" lang="en-US" altLang="ja-JP" b="1"/>
              <a:t>【</a:t>
            </a:r>
            <a:r>
              <a:rPr kumimoji="1" lang="ja-JP" altLang="en-US" b="1"/>
              <a:t>５　応募者に求める事項</a:t>
            </a:r>
            <a:r>
              <a:rPr kumimoji="1" lang="en-US" altLang="ja-JP" b="1"/>
              <a:t>】</a:t>
            </a:r>
            <a:endParaRPr kumimoji="1" lang="ja-JP" altLang="en-US" b="1"/>
          </a:p>
        </p:txBody>
      </p:sp>
      <p:graphicFrame>
        <p:nvGraphicFramePr>
          <p:cNvPr id="5" name="表 4">
            <a:extLst>
              <a:ext uri="{FF2B5EF4-FFF2-40B4-BE49-F238E27FC236}">
                <a16:creationId xmlns:a16="http://schemas.microsoft.com/office/drawing/2014/main" id="{8A32589E-6A38-6D20-6ACA-4253FBD75700}"/>
              </a:ext>
            </a:extLst>
          </p:cNvPr>
          <p:cNvGraphicFramePr>
            <a:graphicFrameLocks noGrp="1"/>
          </p:cNvGraphicFramePr>
          <p:nvPr>
            <p:extLst>
              <p:ext uri="{D42A27DB-BD31-4B8C-83A1-F6EECF244321}">
                <p14:modId xmlns:p14="http://schemas.microsoft.com/office/powerpoint/2010/main" val="347102070"/>
              </p:ext>
            </p:extLst>
          </p:nvPr>
        </p:nvGraphicFramePr>
        <p:xfrm>
          <a:off x="1383096" y="1095973"/>
          <a:ext cx="8128000" cy="640080"/>
        </p:xfrm>
        <a:graphic>
          <a:graphicData uri="http://schemas.openxmlformats.org/drawingml/2006/table">
            <a:tbl>
              <a:tblPr firstRow="1" bandRow="1">
                <a:tableStyleId>{5C22544A-7EE6-4342-B048-85BDC9FD1C3A}</a:tableStyleId>
              </a:tblPr>
              <a:tblGrid>
                <a:gridCol w="1246221">
                  <a:extLst>
                    <a:ext uri="{9D8B030D-6E8A-4147-A177-3AD203B41FA5}">
                      <a16:colId xmlns:a16="http://schemas.microsoft.com/office/drawing/2014/main" val="2754466079"/>
                    </a:ext>
                  </a:extLst>
                </a:gridCol>
                <a:gridCol w="6881779">
                  <a:extLst>
                    <a:ext uri="{9D8B030D-6E8A-4147-A177-3AD203B41FA5}">
                      <a16:colId xmlns:a16="http://schemas.microsoft.com/office/drawing/2014/main" val="120487284"/>
                    </a:ext>
                  </a:extLst>
                </a:gridCol>
              </a:tblGrid>
              <a:tr h="370840">
                <a:tc>
                  <a:txBody>
                    <a:bodyPr/>
                    <a:lstStyle/>
                    <a:p>
                      <a:r>
                        <a:rPr kumimoji="1" lang="ja-JP" altLang="en-US" b="0">
                          <a:solidFill>
                            <a:schemeClr val="tx1"/>
                          </a:solidFill>
                        </a:rPr>
                        <a:t>記述内容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10000"/>
                        <a:lumOff val="90000"/>
                      </a:schemeClr>
                    </a:solidFill>
                  </a:tcPr>
                </a:tc>
                <a:tc>
                  <a:txBody>
                    <a:bodyPr/>
                    <a:lstStyle/>
                    <a:p>
                      <a:r>
                        <a:rPr kumimoji="1" lang="ja-JP" altLang="en-US" b="0">
                          <a:solidFill>
                            <a:schemeClr val="tx1"/>
                          </a:solidFill>
                        </a:rPr>
                        <a:t>仕様書「５　応募者に求める事項」に記載の内容について記述する。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76608839"/>
                  </a:ext>
                </a:extLst>
              </a:tr>
            </a:tbl>
          </a:graphicData>
        </a:graphic>
      </p:graphicFrame>
      <p:sp>
        <p:nvSpPr>
          <p:cNvPr id="6" name="テキスト ボックス 5">
            <a:extLst>
              <a:ext uri="{FF2B5EF4-FFF2-40B4-BE49-F238E27FC236}">
                <a16:creationId xmlns:a16="http://schemas.microsoft.com/office/drawing/2014/main" id="{1475A208-96B6-078A-7942-31A80738B29C}"/>
              </a:ext>
            </a:extLst>
          </p:cNvPr>
          <p:cNvSpPr txBox="1"/>
          <p:nvPr/>
        </p:nvSpPr>
        <p:spPr>
          <a:xfrm>
            <a:off x="1218135" y="1791717"/>
            <a:ext cx="6109365" cy="2893100"/>
          </a:xfrm>
          <a:prstGeom prst="rect">
            <a:avLst/>
          </a:prstGeom>
          <a:noFill/>
        </p:spPr>
        <p:txBody>
          <a:bodyPr wrap="square" rtlCol="0">
            <a:spAutoFit/>
          </a:bodyPr>
          <a:lstStyle/>
          <a:p>
            <a:r>
              <a:rPr kumimoji="1" lang="ja-JP" altLang="en-US" sz="1400"/>
              <a:t>（１）実績</a:t>
            </a:r>
            <a:endParaRPr kumimoji="1" lang="en-US" altLang="ja-JP" sz="1400"/>
          </a:p>
          <a:p>
            <a:r>
              <a:rPr kumimoji="1" lang="ja-JP" altLang="en-US" sz="1400"/>
              <a:t>　実施時期、依頼元、動画の内容、可能であればＵＲＬなどを記載する。</a:t>
            </a:r>
            <a:endParaRPr kumimoji="1" lang="en-US" altLang="ja-JP" sz="1400"/>
          </a:p>
          <a:p>
            <a:endParaRPr kumimoji="1" lang="en-US" altLang="ja-JP" sz="1400"/>
          </a:p>
          <a:p>
            <a:r>
              <a:rPr lang="ja-JP" altLang="en-US" sz="1400"/>
              <a:t>（２）実施体制</a:t>
            </a:r>
            <a:endParaRPr lang="en-US" altLang="ja-JP" sz="1400"/>
          </a:p>
          <a:p>
            <a:endParaRPr lang="en-US" altLang="ja-JP" sz="1400"/>
          </a:p>
          <a:p>
            <a:endParaRPr lang="en-US" altLang="ja-JP" sz="1400"/>
          </a:p>
          <a:p>
            <a:endParaRPr lang="en-US" altLang="ja-JP" sz="1400"/>
          </a:p>
          <a:p>
            <a:endParaRPr lang="en-US" altLang="ja-JP" sz="1400"/>
          </a:p>
          <a:p>
            <a:endParaRPr lang="en-US" altLang="ja-JP" sz="1400"/>
          </a:p>
          <a:p>
            <a:endParaRPr lang="en-US" altLang="ja-JP" sz="1400"/>
          </a:p>
          <a:p>
            <a:endParaRPr lang="en-US" altLang="ja-JP" sz="1400"/>
          </a:p>
          <a:p>
            <a:endParaRPr lang="en-US" altLang="ja-JP" sz="1400"/>
          </a:p>
          <a:p>
            <a:endParaRPr kumimoji="1" lang="ja-JP" altLang="en-US" sz="1400"/>
          </a:p>
        </p:txBody>
      </p:sp>
      <p:sp>
        <p:nvSpPr>
          <p:cNvPr id="7" name="四角形: 角を丸くする 6">
            <a:extLst>
              <a:ext uri="{FF2B5EF4-FFF2-40B4-BE49-F238E27FC236}">
                <a16:creationId xmlns:a16="http://schemas.microsoft.com/office/drawing/2014/main" id="{CA10056E-C817-22F9-F564-8A19286D68E5}"/>
              </a:ext>
            </a:extLst>
          </p:cNvPr>
          <p:cNvSpPr/>
          <p:nvPr/>
        </p:nvSpPr>
        <p:spPr>
          <a:xfrm>
            <a:off x="686781" y="4202851"/>
            <a:ext cx="5671399" cy="1272118"/>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1400">
                <a:solidFill>
                  <a:schemeClr val="tx1"/>
                </a:solidFill>
              </a:rPr>
              <a:t>【</a:t>
            </a:r>
            <a:r>
              <a:rPr kumimoji="1" lang="ja-JP" altLang="en-US" sz="1400">
                <a:solidFill>
                  <a:schemeClr val="tx1"/>
                </a:solidFill>
              </a:rPr>
              <a:t>基礎点評価の観点</a:t>
            </a:r>
            <a:r>
              <a:rPr kumimoji="1" lang="en-US" altLang="ja-JP" sz="1400">
                <a:solidFill>
                  <a:schemeClr val="tx1"/>
                </a:solidFill>
              </a:rPr>
              <a:t>】</a:t>
            </a:r>
          </a:p>
          <a:p>
            <a:pPr marL="180975" indent="-180975"/>
            <a:r>
              <a:rPr lang="ja-JP" altLang="en-US" sz="1400">
                <a:solidFill>
                  <a:schemeClr val="tx1"/>
                </a:solidFill>
              </a:rPr>
              <a:t>・仕様書「５　応募者に求める事項」（</a:t>
            </a:r>
            <a:r>
              <a:rPr lang="en-US" altLang="ja-JP" sz="1400">
                <a:solidFill>
                  <a:schemeClr val="tx1"/>
                </a:solidFill>
              </a:rPr>
              <a:t>(2)</a:t>
            </a:r>
            <a:r>
              <a:rPr lang="ja-JP" altLang="en-US" sz="1400">
                <a:solidFill>
                  <a:schemeClr val="tx1"/>
                </a:solidFill>
              </a:rPr>
              <a:t>カを除く。）に記載の内容について全て満たしているか。</a:t>
            </a:r>
            <a:endParaRPr lang="ja-JP" altLang="ja-JP" sz="1400">
              <a:solidFill>
                <a:schemeClr val="tx1"/>
              </a:solidFill>
            </a:endParaRPr>
          </a:p>
        </p:txBody>
      </p:sp>
      <p:sp>
        <p:nvSpPr>
          <p:cNvPr id="8" name="正方形/長方形 7">
            <a:extLst>
              <a:ext uri="{FF2B5EF4-FFF2-40B4-BE49-F238E27FC236}">
                <a16:creationId xmlns:a16="http://schemas.microsoft.com/office/drawing/2014/main" id="{9F337F4F-268C-E06B-D4E1-33CBAD7C71C7}"/>
              </a:ext>
            </a:extLst>
          </p:cNvPr>
          <p:cNvSpPr/>
          <p:nvPr/>
        </p:nvSpPr>
        <p:spPr>
          <a:xfrm>
            <a:off x="3083517" y="2554279"/>
            <a:ext cx="1288473" cy="35873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a:t>ＸＸ　ＸＸ</a:t>
            </a:r>
            <a:endParaRPr kumimoji="1" lang="en-US" altLang="ja-JP" sz="1100"/>
          </a:p>
          <a:p>
            <a:pPr algn="ctr"/>
            <a:r>
              <a:rPr kumimoji="1" lang="ja-JP" altLang="en-US" sz="1100"/>
              <a:t>リーダー</a:t>
            </a:r>
          </a:p>
        </p:txBody>
      </p:sp>
      <p:sp>
        <p:nvSpPr>
          <p:cNvPr id="9" name="正方形/長方形 8">
            <a:extLst>
              <a:ext uri="{FF2B5EF4-FFF2-40B4-BE49-F238E27FC236}">
                <a16:creationId xmlns:a16="http://schemas.microsoft.com/office/drawing/2014/main" id="{0989416C-9DF6-0A5C-CAF4-EF203D5E05D0}"/>
              </a:ext>
            </a:extLst>
          </p:cNvPr>
          <p:cNvSpPr/>
          <p:nvPr/>
        </p:nvSpPr>
        <p:spPr>
          <a:xfrm>
            <a:off x="1603479" y="3188006"/>
            <a:ext cx="1288473" cy="35873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a:t>ＸＸ　ＸＸ</a:t>
            </a:r>
            <a:endParaRPr kumimoji="1" lang="en-US" altLang="ja-JP" sz="1100"/>
          </a:p>
          <a:p>
            <a:pPr algn="ctr"/>
            <a:r>
              <a:rPr kumimoji="1" lang="ja-JP" altLang="en-US" sz="1100"/>
              <a:t>○○担当</a:t>
            </a:r>
          </a:p>
        </p:txBody>
      </p:sp>
      <p:sp>
        <p:nvSpPr>
          <p:cNvPr id="10" name="正方形/長方形 9">
            <a:extLst>
              <a:ext uri="{FF2B5EF4-FFF2-40B4-BE49-F238E27FC236}">
                <a16:creationId xmlns:a16="http://schemas.microsoft.com/office/drawing/2014/main" id="{DC82A8F2-F7E2-6A8E-A915-9A133E8EC49E}"/>
              </a:ext>
            </a:extLst>
          </p:cNvPr>
          <p:cNvSpPr/>
          <p:nvPr/>
        </p:nvSpPr>
        <p:spPr>
          <a:xfrm>
            <a:off x="4614445" y="3188006"/>
            <a:ext cx="1288473" cy="35873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a:t>ＸＸ　ＸＸ</a:t>
            </a:r>
            <a:endParaRPr kumimoji="1" lang="en-US" altLang="ja-JP" sz="1100"/>
          </a:p>
          <a:p>
            <a:pPr algn="ctr"/>
            <a:r>
              <a:rPr lang="ja-JP" altLang="en-US" sz="1100"/>
              <a:t>○○担当</a:t>
            </a:r>
            <a:endParaRPr kumimoji="1" lang="ja-JP" altLang="en-US" sz="1100"/>
          </a:p>
        </p:txBody>
      </p:sp>
      <p:sp>
        <p:nvSpPr>
          <p:cNvPr id="11" name="正方形/長方形 10">
            <a:extLst>
              <a:ext uri="{FF2B5EF4-FFF2-40B4-BE49-F238E27FC236}">
                <a16:creationId xmlns:a16="http://schemas.microsoft.com/office/drawing/2014/main" id="{C51BA541-0D54-88CB-2ED2-F526159BC4DF}"/>
              </a:ext>
            </a:extLst>
          </p:cNvPr>
          <p:cNvSpPr/>
          <p:nvPr/>
        </p:nvSpPr>
        <p:spPr>
          <a:xfrm>
            <a:off x="3083516" y="3188006"/>
            <a:ext cx="1288473" cy="35873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a:t>ＸＸ　ＸＸ</a:t>
            </a:r>
            <a:endParaRPr kumimoji="1" lang="en-US" altLang="ja-JP" sz="1100"/>
          </a:p>
          <a:p>
            <a:pPr algn="ctr"/>
            <a:r>
              <a:rPr lang="ja-JP" altLang="en-US" sz="1100"/>
              <a:t>○○担当</a:t>
            </a:r>
            <a:endParaRPr kumimoji="1" lang="ja-JP" altLang="en-US" sz="1100"/>
          </a:p>
        </p:txBody>
      </p:sp>
      <p:cxnSp>
        <p:nvCxnSpPr>
          <p:cNvPr id="12" name="直線コネクタ 11">
            <a:extLst>
              <a:ext uri="{FF2B5EF4-FFF2-40B4-BE49-F238E27FC236}">
                <a16:creationId xmlns:a16="http://schemas.microsoft.com/office/drawing/2014/main" id="{D61640C2-386C-41DA-466A-744C86A1C588}"/>
              </a:ext>
            </a:extLst>
          </p:cNvPr>
          <p:cNvCxnSpPr>
            <a:cxnSpLocks/>
            <a:stCxn id="8" idx="2"/>
          </p:cNvCxnSpPr>
          <p:nvPr/>
        </p:nvCxnSpPr>
        <p:spPr>
          <a:xfrm>
            <a:off x="3727754" y="2913017"/>
            <a:ext cx="0" cy="507947"/>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直線コネクタ 12">
            <a:extLst>
              <a:ext uri="{FF2B5EF4-FFF2-40B4-BE49-F238E27FC236}">
                <a16:creationId xmlns:a16="http://schemas.microsoft.com/office/drawing/2014/main" id="{4543280D-6938-444B-50C7-93E02282A837}"/>
              </a:ext>
            </a:extLst>
          </p:cNvPr>
          <p:cNvCxnSpPr>
            <a:cxnSpLocks/>
          </p:cNvCxnSpPr>
          <p:nvPr/>
        </p:nvCxnSpPr>
        <p:spPr>
          <a:xfrm>
            <a:off x="2247715" y="3053441"/>
            <a:ext cx="3010966"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直線コネクタ 13">
            <a:extLst>
              <a:ext uri="{FF2B5EF4-FFF2-40B4-BE49-F238E27FC236}">
                <a16:creationId xmlns:a16="http://schemas.microsoft.com/office/drawing/2014/main" id="{E3CDA920-F184-F55F-F13A-E8A9136FC2AE}"/>
              </a:ext>
            </a:extLst>
          </p:cNvPr>
          <p:cNvCxnSpPr>
            <a:cxnSpLocks/>
          </p:cNvCxnSpPr>
          <p:nvPr/>
        </p:nvCxnSpPr>
        <p:spPr>
          <a:xfrm>
            <a:off x="5258681" y="3044626"/>
            <a:ext cx="0" cy="193932"/>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直線コネクタ 14">
            <a:extLst>
              <a:ext uri="{FF2B5EF4-FFF2-40B4-BE49-F238E27FC236}">
                <a16:creationId xmlns:a16="http://schemas.microsoft.com/office/drawing/2014/main" id="{F12B7BE0-6591-A979-B8A1-3FD2ED8389F3}"/>
              </a:ext>
            </a:extLst>
          </p:cNvPr>
          <p:cNvCxnSpPr>
            <a:cxnSpLocks/>
          </p:cNvCxnSpPr>
          <p:nvPr/>
        </p:nvCxnSpPr>
        <p:spPr>
          <a:xfrm>
            <a:off x="2247715" y="3020725"/>
            <a:ext cx="0" cy="193932"/>
          </a:xfrm>
          <a:prstGeom prst="line">
            <a:avLst/>
          </a:prstGeom>
        </p:spPr>
        <p:style>
          <a:lnRef idx="2">
            <a:schemeClr val="accent1"/>
          </a:lnRef>
          <a:fillRef idx="0">
            <a:schemeClr val="accent1"/>
          </a:fillRef>
          <a:effectRef idx="1">
            <a:schemeClr val="accent1"/>
          </a:effectRef>
          <a:fontRef idx="minor">
            <a:schemeClr val="tx1"/>
          </a:fontRef>
        </p:style>
      </p:cxnSp>
      <p:sp>
        <p:nvSpPr>
          <p:cNvPr id="17" name="八角形 16">
            <a:extLst>
              <a:ext uri="{FF2B5EF4-FFF2-40B4-BE49-F238E27FC236}">
                <a16:creationId xmlns:a16="http://schemas.microsoft.com/office/drawing/2014/main" id="{7578CFC6-DD86-097B-C652-F7C569E6DB7A}"/>
              </a:ext>
            </a:extLst>
          </p:cNvPr>
          <p:cNvSpPr/>
          <p:nvPr/>
        </p:nvSpPr>
        <p:spPr>
          <a:xfrm>
            <a:off x="6515850" y="4111768"/>
            <a:ext cx="5293529" cy="2666803"/>
          </a:xfrm>
          <a:prstGeom prst="octagon">
            <a:avLst>
              <a:gd name="adj" fmla="val 14452"/>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1400">
                <a:solidFill>
                  <a:schemeClr val="tx1"/>
                </a:solidFill>
              </a:rPr>
              <a:t>【</a:t>
            </a:r>
            <a:r>
              <a:rPr kumimoji="1" lang="ja-JP" altLang="en-US" sz="1400">
                <a:solidFill>
                  <a:schemeClr val="tx1"/>
                </a:solidFill>
              </a:rPr>
              <a:t>加点評価の観点</a:t>
            </a:r>
            <a:r>
              <a:rPr kumimoji="1" lang="en-US" altLang="ja-JP" sz="1400">
                <a:solidFill>
                  <a:schemeClr val="tx1"/>
                </a:solidFill>
              </a:rPr>
              <a:t>】</a:t>
            </a:r>
          </a:p>
          <a:p>
            <a:pPr marL="180975" indent="-180975"/>
            <a:r>
              <a:rPr kumimoji="1" lang="ja-JP" altLang="en-US" sz="1400">
                <a:solidFill>
                  <a:schemeClr val="tx1"/>
                </a:solidFill>
              </a:rPr>
              <a:t>・</a:t>
            </a:r>
            <a:r>
              <a:rPr lang="ja-JP" altLang="en-US" sz="1400">
                <a:solidFill>
                  <a:schemeClr val="tx1"/>
                </a:solidFill>
              </a:rPr>
              <a:t>提案された作業スケジュールが、合理的かつ確実に業務が履行できることが期待されるものとなっているか。</a:t>
            </a:r>
            <a:endParaRPr lang="en-US" altLang="ja-JP" sz="1400">
              <a:solidFill>
                <a:schemeClr val="tx1"/>
              </a:solidFill>
            </a:endParaRPr>
          </a:p>
          <a:p>
            <a:pPr marL="180975" indent="-180975"/>
            <a:r>
              <a:rPr lang="ja-JP" altLang="en-US" sz="1400">
                <a:solidFill>
                  <a:schemeClr val="tx1"/>
                </a:solidFill>
              </a:rPr>
              <a:t>・動画の企画や編集における応募者の貢献によって、動画配信サイトでの顕著な成果（世の中で話題になった、</a:t>
            </a:r>
            <a:r>
              <a:rPr lang="en-US" altLang="ja-JP" sz="1400">
                <a:solidFill>
                  <a:schemeClr val="tx1"/>
                </a:solidFill>
              </a:rPr>
              <a:t>YouTube</a:t>
            </a:r>
            <a:r>
              <a:rPr lang="ja-JP" altLang="en-US" sz="1400">
                <a:solidFill>
                  <a:schemeClr val="tx1"/>
                </a:solidFill>
              </a:rPr>
              <a:t>等の再生回数アップ等）に繋がった実績を有しているか</a:t>
            </a:r>
            <a:endParaRPr lang="en-US" altLang="ja-JP" sz="1400">
              <a:solidFill>
                <a:schemeClr val="tx1"/>
              </a:solidFill>
            </a:endParaRPr>
          </a:p>
          <a:p>
            <a:pPr marL="180975" indent="-180975"/>
            <a:r>
              <a:rPr lang="ja-JP" altLang="en-US" sz="1400">
                <a:solidFill>
                  <a:schemeClr val="tx1"/>
                </a:solidFill>
              </a:rPr>
              <a:t>・ワーク･ライフ・バランス等の推進に関する指標に基づく取組をしているか。</a:t>
            </a:r>
            <a:endParaRPr lang="en-US" altLang="ja-JP" sz="1400">
              <a:solidFill>
                <a:schemeClr val="tx1"/>
              </a:solidFill>
            </a:endParaRPr>
          </a:p>
          <a:p>
            <a:pPr marL="180975" indent="-180975"/>
            <a:endParaRPr lang="en-US" altLang="ja-JP" sz="1400">
              <a:solidFill>
                <a:schemeClr val="tx1"/>
              </a:solidFill>
            </a:endParaRPr>
          </a:p>
        </p:txBody>
      </p:sp>
      <p:sp>
        <p:nvSpPr>
          <p:cNvPr id="16" name="スライド番号プレースホルダー 1">
            <a:extLst>
              <a:ext uri="{FF2B5EF4-FFF2-40B4-BE49-F238E27FC236}">
                <a16:creationId xmlns:a16="http://schemas.microsoft.com/office/drawing/2014/main" id="{7D3DCD11-8E1E-7934-D88A-F15BD5CCC49B}"/>
              </a:ext>
            </a:extLst>
          </p:cNvPr>
          <p:cNvSpPr>
            <a:spLocks noGrp="1"/>
          </p:cNvSpPr>
          <p:nvPr>
            <p:ph type="sldNum" sz="quarter" idx="12"/>
          </p:nvPr>
        </p:nvSpPr>
        <p:spPr>
          <a:xfrm>
            <a:off x="9346498" y="6422517"/>
            <a:ext cx="2743200" cy="365125"/>
          </a:xfrm>
        </p:spPr>
        <p:txBody>
          <a:bodyPr/>
          <a:lstStyle/>
          <a:p>
            <a:fld id="{838FEB2E-7592-4E7F-85D1-3E5544A215CD}" type="slidenum">
              <a:rPr kumimoji="1" lang="ja-JP" altLang="en-US" sz="1600" b="1" smtClean="0">
                <a:solidFill>
                  <a:schemeClr val="tx1"/>
                </a:solidFill>
              </a:rPr>
              <a:t>4</a:t>
            </a:fld>
            <a:endParaRPr kumimoji="1" lang="ja-JP" altLang="en-US" sz="1600" b="1">
              <a:solidFill>
                <a:schemeClr val="tx1"/>
              </a:solidFill>
            </a:endParaRPr>
          </a:p>
        </p:txBody>
      </p:sp>
      <p:sp>
        <p:nvSpPr>
          <p:cNvPr id="2" name="テキスト ボックス 1">
            <a:extLst>
              <a:ext uri="{FF2B5EF4-FFF2-40B4-BE49-F238E27FC236}">
                <a16:creationId xmlns:a16="http://schemas.microsoft.com/office/drawing/2014/main" id="{83803D04-EF65-5746-DE06-D1F323C14FC4}"/>
              </a:ext>
            </a:extLst>
          </p:cNvPr>
          <p:cNvSpPr txBox="1"/>
          <p:nvPr/>
        </p:nvSpPr>
        <p:spPr>
          <a:xfrm>
            <a:off x="6200511" y="2449775"/>
            <a:ext cx="4458511" cy="1661993"/>
          </a:xfrm>
          <a:prstGeom prst="rect">
            <a:avLst/>
          </a:prstGeom>
          <a:noFill/>
        </p:spPr>
        <p:txBody>
          <a:bodyPr wrap="square" rtlCol="0">
            <a:spAutoFit/>
          </a:bodyPr>
          <a:lstStyle/>
          <a:p>
            <a:r>
              <a:rPr kumimoji="1" lang="en-US" altLang="ja-JP" sz="1400"/>
              <a:t>※</a:t>
            </a:r>
            <a:r>
              <a:rPr lang="ja-JP" altLang="en-US" sz="1400"/>
              <a:t>外注や再委託を行う場合は、会社名、委託内容を明記すること。</a:t>
            </a:r>
            <a:endParaRPr lang="en-US" altLang="ja-JP" sz="1400"/>
          </a:p>
          <a:p>
            <a:endParaRPr lang="en-US" altLang="ja-JP" sz="1400"/>
          </a:p>
          <a:p>
            <a:r>
              <a:rPr lang="ja-JP" altLang="en-US" sz="1400"/>
              <a:t>・役割分担</a:t>
            </a:r>
            <a:endParaRPr lang="en-US" altLang="ja-JP" sz="1400"/>
          </a:p>
          <a:p>
            <a:endParaRPr lang="en-US" altLang="ja-JP" sz="1400"/>
          </a:p>
          <a:p>
            <a:r>
              <a:rPr lang="ja-JP" altLang="en-US" sz="1400"/>
              <a:t>・制作スケジュール</a:t>
            </a:r>
            <a:endParaRPr lang="en-US" altLang="ja-JP" sz="1400"/>
          </a:p>
          <a:p>
            <a:endParaRPr kumimoji="1" lang="ja-JP" altLang="en-US"/>
          </a:p>
        </p:txBody>
      </p:sp>
    </p:spTree>
    <p:extLst>
      <p:ext uri="{BB962C8B-B14F-4D97-AF65-F5344CB8AC3E}">
        <p14:creationId xmlns:p14="http://schemas.microsoft.com/office/powerpoint/2010/main" val="644357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9C01A5-4130-9177-2D3E-C0DE01D362AE}"/>
            </a:ext>
          </a:extLst>
        </p:cNvPr>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54000DFC-C362-5D6D-A531-A29645E2538E}"/>
              </a:ext>
            </a:extLst>
          </p:cNvPr>
          <p:cNvSpPr txBox="1"/>
          <p:nvPr/>
        </p:nvSpPr>
        <p:spPr>
          <a:xfrm>
            <a:off x="9179667" y="252920"/>
            <a:ext cx="2808782" cy="369332"/>
          </a:xfrm>
          <a:prstGeom prst="rect">
            <a:avLst/>
          </a:prstGeom>
          <a:noFill/>
          <a:ln>
            <a:solidFill>
              <a:schemeClr val="accent1"/>
            </a:solidFill>
          </a:ln>
        </p:spPr>
        <p:txBody>
          <a:bodyPr wrap="none" rtlCol="0">
            <a:spAutoFit/>
          </a:bodyPr>
          <a:lstStyle/>
          <a:p>
            <a:r>
              <a:rPr kumimoji="1" lang="en-US" altLang="ja-JP"/>
              <a:t>7.1</a:t>
            </a:r>
            <a:r>
              <a:rPr kumimoji="1" lang="ja-JP" altLang="en-US"/>
              <a:t>（別紙１）提案書雛型</a:t>
            </a:r>
          </a:p>
        </p:txBody>
      </p:sp>
      <p:sp>
        <p:nvSpPr>
          <p:cNvPr id="4" name="テキスト ボックス 3">
            <a:extLst>
              <a:ext uri="{FF2B5EF4-FFF2-40B4-BE49-F238E27FC236}">
                <a16:creationId xmlns:a16="http://schemas.microsoft.com/office/drawing/2014/main" id="{5F7A1EB7-09A7-F3B3-C459-0320D088ECCC}"/>
              </a:ext>
            </a:extLst>
          </p:cNvPr>
          <p:cNvSpPr txBox="1"/>
          <p:nvPr/>
        </p:nvSpPr>
        <p:spPr>
          <a:xfrm>
            <a:off x="914400" y="1196502"/>
            <a:ext cx="2954655" cy="369332"/>
          </a:xfrm>
          <a:prstGeom prst="rect">
            <a:avLst/>
          </a:prstGeom>
          <a:noFill/>
        </p:spPr>
        <p:txBody>
          <a:bodyPr wrap="none" rtlCol="0">
            <a:spAutoFit/>
          </a:bodyPr>
          <a:lstStyle/>
          <a:p>
            <a:r>
              <a:rPr kumimoji="1" lang="en-US" altLang="ja-JP" b="1"/>
              <a:t>【</a:t>
            </a:r>
            <a:r>
              <a:rPr kumimoji="1" lang="ja-JP" altLang="en-US" b="1"/>
              <a:t>６　所有権及び著作権</a:t>
            </a:r>
            <a:r>
              <a:rPr kumimoji="1" lang="en-US" altLang="ja-JP" b="1"/>
              <a:t>】</a:t>
            </a:r>
            <a:endParaRPr kumimoji="1" lang="ja-JP" altLang="en-US" b="1"/>
          </a:p>
        </p:txBody>
      </p:sp>
      <p:graphicFrame>
        <p:nvGraphicFramePr>
          <p:cNvPr id="5" name="表 4">
            <a:extLst>
              <a:ext uri="{FF2B5EF4-FFF2-40B4-BE49-F238E27FC236}">
                <a16:creationId xmlns:a16="http://schemas.microsoft.com/office/drawing/2014/main" id="{543BEE91-4D74-4B6E-33A2-83A9AC3622B5}"/>
              </a:ext>
            </a:extLst>
          </p:cNvPr>
          <p:cNvGraphicFramePr>
            <a:graphicFrameLocks noGrp="1"/>
          </p:cNvGraphicFramePr>
          <p:nvPr>
            <p:extLst>
              <p:ext uri="{D42A27DB-BD31-4B8C-83A1-F6EECF244321}">
                <p14:modId xmlns:p14="http://schemas.microsoft.com/office/powerpoint/2010/main" val="774666015"/>
              </p:ext>
            </p:extLst>
          </p:nvPr>
        </p:nvGraphicFramePr>
        <p:xfrm>
          <a:off x="1507787" y="2042628"/>
          <a:ext cx="8128000" cy="640080"/>
        </p:xfrm>
        <a:graphic>
          <a:graphicData uri="http://schemas.openxmlformats.org/drawingml/2006/table">
            <a:tbl>
              <a:tblPr firstRow="1" bandRow="1">
                <a:tableStyleId>{5C22544A-7EE6-4342-B048-85BDC9FD1C3A}</a:tableStyleId>
              </a:tblPr>
              <a:tblGrid>
                <a:gridCol w="1246221">
                  <a:extLst>
                    <a:ext uri="{9D8B030D-6E8A-4147-A177-3AD203B41FA5}">
                      <a16:colId xmlns:a16="http://schemas.microsoft.com/office/drawing/2014/main" val="2754466079"/>
                    </a:ext>
                  </a:extLst>
                </a:gridCol>
                <a:gridCol w="6881779">
                  <a:extLst>
                    <a:ext uri="{9D8B030D-6E8A-4147-A177-3AD203B41FA5}">
                      <a16:colId xmlns:a16="http://schemas.microsoft.com/office/drawing/2014/main" val="120487284"/>
                    </a:ext>
                  </a:extLst>
                </a:gridCol>
              </a:tblGrid>
              <a:tr h="370840">
                <a:tc>
                  <a:txBody>
                    <a:bodyPr/>
                    <a:lstStyle/>
                    <a:p>
                      <a:r>
                        <a:rPr kumimoji="1" lang="ja-JP" altLang="en-US" b="0">
                          <a:solidFill>
                            <a:schemeClr val="tx1"/>
                          </a:solidFill>
                        </a:rPr>
                        <a:t>記述内容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10000"/>
                        <a:lumOff val="90000"/>
                      </a:schemeClr>
                    </a:solidFill>
                  </a:tcPr>
                </a:tc>
                <a:tc>
                  <a:txBody>
                    <a:bodyPr/>
                    <a:lstStyle/>
                    <a:p>
                      <a:r>
                        <a:rPr kumimoji="1" lang="ja-JP" altLang="en-US" b="0">
                          <a:solidFill>
                            <a:schemeClr val="tx1"/>
                          </a:solidFill>
                        </a:rPr>
                        <a:t>仕様書「６　所有権及び著作権」に記載の内容について全て記述する。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76608839"/>
                  </a:ext>
                </a:extLst>
              </a:tr>
            </a:tbl>
          </a:graphicData>
        </a:graphic>
      </p:graphicFrame>
      <p:sp>
        <p:nvSpPr>
          <p:cNvPr id="7" name="四角形: 角を丸くする 6">
            <a:extLst>
              <a:ext uri="{FF2B5EF4-FFF2-40B4-BE49-F238E27FC236}">
                <a16:creationId xmlns:a16="http://schemas.microsoft.com/office/drawing/2014/main" id="{53E1AC3F-06C5-3E03-D7BD-64E90E159BAA}"/>
              </a:ext>
            </a:extLst>
          </p:cNvPr>
          <p:cNvSpPr/>
          <p:nvPr/>
        </p:nvSpPr>
        <p:spPr>
          <a:xfrm>
            <a:off x="1507787" y="2986210"/>
            <a:ext cx="8128000" cy="719015"/>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1400">
                <a:solidFill>
                  <a:schemeClr val="tx1"/>
                </a:solidFill>
              </a:rPr>
              <a:t>【</a:t>
            </a:r>
            <a:r>
              <a:rPr kumimoji="1" lang="ja-JP" altLang="en-US" sz="1400">
                <a:solidFill>
                  <a:schemeClr val="tx1"/>
                </a:solidFill>
              </a:rPr>
              <a:t>基礎点評価の観点</a:t>
            </a:r>
            <a:r>
              <a:rPr kumimoji="1" lang="en-US" altLang="ja-JP" sz="1400">
                <a:solidFill>
                  <a:schemeClr val="tx1"/>
                </a:solidFill>
              </a:rPr>
              <a:t>】</a:t>
            </a:r>
          </a:p>
          <a:p>
            <a:r>
              <a:rPr lang="ja-JP" altLang="en-US" sz="1400">
                <a:solidFill>
                  <a:schemeClr val="tx1"/>
                </a:solidFill>
              </a:rPr>
              <a:t>・仕様書「６　所有権及び著作権」に記載の内容について全て記載されているか。</a:t>
            </a:r>
          </a:p>
        </p:txBody>
      </p:sp>
      <p:sp>
        <p:nvSpPr>
          <p:cNvPr id="6" name="スライド番号プレースホルダー 1">
            <a:extLst>
              <a:ext uri="{FF2B5EF4-FFF2-40B4-BE49-F238E27FC236}">
                <a16:creationId xmlns:a16="http://schemas.microsoft.com/office/drawing/2014/main" id="{5F823DEC-8E75-8458-336A-6FCF08A59F53}"/>
              </a:ext>
            </a:extLst>
          </p:cNvPr>
          <p:cNvSpPr>
            <a:spLocks noGrp="1"/>
          </p:cNvSpPr>
          <p:nvPr>
            <p:ph type="sldNum" sz="quarter" idx="12"/>
          </p:nvPr>
        </p:nvSpPr>
        <p:spPr>
          <a:xfrm>
            <a:off x="9346498" y="6422517"/>
            <a:ext cx="2743200" cy="365125"/>
          </a:xfrm>
        </p:spPr>
        <p:txBody>
          <a:bodyPr/>
          <a:lstStyle/>
          <a:p>
            <a:fld id="{838FEB2E-7592-4E7F-85D1-3E5544A215CD}" type="slidenum">
              <a:rPr kumimoji="1" lang="ja-JP" altLang="en-US" sz="1600" b="1" smtClean="0"/>
              <a:t>5</a:t>
            </a:fld>
            <a:endParaRPr kumimoji="1" lang="ja-JP" altLang="en-US" sz="1600" b="1"/>
          </a:p>
        </p:txBody>
      </p:sp>
    </p:spTree>
    <p:extLst>
      <p:ext uri="{BB962C8B-B14F-4D97-AF65-F5344CB8AC3E}">
        <p14:creationId xmlns:p14="http://schemas.microsoft.com/office/powerpoint/2010/main" val="3363231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EABBE8-6D02-BED7-3C7D-C3353323B259}"/>
            </a:ext>
          </a:extLst>
        </p:cNvPr>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A0174497-7325-01C1-8F57-E0D193B52B04}"/>
              </a:ext>
            </a:extLst>
          </p:cNvPr>
          <p:cNvSpPr txBox="1"/>
          <p:nvPr/>
        </p:nvSpPr>
        <p:spPr>
          <a:xfrm>
            <a:off x="9179667" y="252920"/>
            <a:ext cx="2808782" cy="369332"/>
          </a:xfrm>
          <a:prstGeom prst="rect">
            <a:avLst/>
          </a:prstGeom>
          <a:noFill/>
          <a:ln>
            <a:solidFill>
              <a:schemeClr val="accent1"/>
            </a:solidFill>
          </a:ln>
        </p:spPr>
        <p:txBody>
          <a:bodyPr wrap="none" rtlCol="0">
            <a:spAutoFit/>
          </a:bodyPr>
          <a:lstStyle/>
          <a:p>
            <a:r>
              <a:rPr kumimoji="1" lang="en-US" altLang="ja-JP"/>
              <a:t>7.1</a:t>
            </a:r>
            <a:r>
              <a:rPr kumimoji="1" lang="ja-JP" altLang="en-US"/>
              <a:t>（別紙１）提案書雛型</a:t>
            </a:r>
          </a:p>
        </p:txBody>
      </p:sp>
      <p:sp>
        <p:nvSpPr>
          <p:cNvPr id="4" name="テキスト ボックス 3">
            <a:extLst>
              <a:ext uri="{FF2B5EF4-FFF2-40B4-BE49-F238E27FC236}">
                <a16:creationId xmlns:a16="http://schemas.microsoft.com/office/drawing/2014/main" id="{7F9A9C9B-8F6A-55FF-D7D3-275D3A623FE8}"/>
              </a:ext>
            </a:extLst>
          </p:cNvPr>
          <p:cNvSpPr txBox="1"/>
          <p:nvPr/>
        </p:nvSpPr>
        <p:spPr>
          <a:xfrm>
            <a:off x="914400" y="1196502"/>
            <a:ext cx="3695700" cy="369332"/>
          </a:xfrm>
          <a:prstGeom prst="rect">
            <a:avLst/>
          </a:prstGeom>
          <a:noFill/>
        </p:spPr>
        <p:txBody>
          <a:bodyPr wrap="square" rtlCol="0">
            <a:spAutoFit/>
          </a:bodyPr>
          <a:lstStyle/>
          <a:p>
            <a:r>
              <a:rPr kumimoji="1" lang="en-US" altLang="ja-JP" b="1"/>
              <a:t>【10</a:t>
            </a:r>
            <a:r>
              <a:rPr kumimoji="1" lang="ja-JP" altLang="en-US" b="1"/>
              <a:t>　履行に関する注意事項</a:t>
            </a:r>
            <a:r>
              <a:rPr kumimoji="1" lang="en-US" altLang="ja-JP" b="1"/>
              <a:t>】</a:t>
            </a:r>
            <a:endParaRPr kumimoji="1" lang="ja-JP" altLang="en-US" b="1"/>
          </a:p>
        </p:txBody>
      </p:sp>
      <p:graphicFrame>
        <p:nvGraphicFramePr>
          <p:cNvPr id="5" name="表 4">
            <a:extLst>
              <a:ext uri="{FF2B5EF4-FFF2-40B4-BE49-F238E27FC236}">
                <a16:creationId xmlns:a16="http://schemas.microsoft.com/office/drawing/2014/main" id="{DA1AFF26-96E1-FE6B-031A-E5BD0F408BB8}"/>
              </a:ext>
            </a:extLst>
          </p:cNvPr>
          <p:cNvGraphicFramePr>
            <a:graphicFrameLocks noGrp="1"/>
          </p:cNvGraphicFramePr>
          <p:nvPr>
            <p:extLst>
              <p:ext uri="{D42A27DB-BD31-4B8C-83A1-F6EECF244321}">
                <p14:modId xmlns:p14="http://schemas.microsoft.com/office/powerpoint/2010/main" val="1521786351"/>
              </p:ext>
            </p:extLst>
          </p:nvPr>
        </p:nvGraphicFramePr>
        <p:xfrm>
          <a:off x="1507787" y="2042628"/>
          <a:ext cx="8128000" cy="640080"/>
        </p:xfrm>
        <a:graphic>
          <a:graphicData uri="http://schemas.openxmlformats.org/drawingml/2006/table">
            <a:tbl>
              <a:tblPr firstRow="1" bandRow="1">
                <a:tableStyleId>{5C22544A-7EE6-4342-B048-85BDC9FD1C3A}</a:tableStyleId>
              </a:tblPr>
              <a:tblGrid>
                <a:gridCol w="1246221">
                  <a:extLst>
                    <a:ext uri="{9D8B030D-6E8A-4147-A177-3AD203B41FA5}">
                      <a16:colId xmlns:a16="http://schemas.microsoft.com/office/drawing/2014/main" val="2754466079"/>
                    </a:ext>
                  </a:extLst>
                </a:gridCol>
                <a:gridCol w="6881779">
                  <a:extLst>
                    <a:ext uri="{9D8B030D-6E8A-4147-A177-3AD203B41FA5}">
                      <a16:colId xmlns:a16="http://schemas.microsoft.com/office/drawing/2014/main" val="120487284"/>
                    </a:ext>
                  </a:extLst>
                </a:gridCol>
              </a:tblGrid>
              <a:tr h="370840">
                <a:tc>
                  <a:txBody>
                    <a:bodyPr/>
                    <a:lstStyle/>
                    <a:p>
                      <a:r>
                        <a:rPr kumimoji="1" lang="ja-JP" altLang="en-US" b="0">
                          <a:solidFill>
                            <a:schemeClr val="tx1"/>
                          </a:solidFill>
                        </a:rPr>
                        <a:t>記述内容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10000"/>
                        <a:lumOff val="90000"/>
                      </a:schemeClr>
                    </a:solidFill>
                  </a:tcPr>
                </a:tc>
                <a:tc>
                  <a:txBody>
                    <a:bodyPr/>
                    <a:lstStyle/>
                    <a:p>
                      <a:r>
                        <a:rPr kumimoji="1" lang="ja-JP" altLang="en-US" b="0">
                          <a:solidFill>
                            <a:schemeClr val="tx1"/>
                          </a:solidFill>
                        </a:rPr>
                        <a:t>仕様書「</a:t>
                      </a:r>
                      <a:r>
                        <a:rPr kumimoji="1" lang="en-US" altLang="ja-JP" b="0">
                          <a:solidFill>
                            <a:schemeClr val="tx1"/>
                          </a:solidFill>
                        </a:rPr>
                        <a:t>10</a:t>
                      </a:r>
                      <a:r>
                        <a:rPr kumimoji="1" lang="ja-JP" altLang="en-US" b="0">
                          <a:solidFill>
                            <a:schemeClr val="tx1"/>
                          </a:solidFill>
                        </a:rPr>
                        <a:t>　履行に関する注意事項（</a:t>
                      </a:r>
                      <a:r>
                        <a:rPr kumimoji="1" lang="en-US" altLang="ja-JP" b="0">
                          <a:solidFill>
                            <a:schemeClr val="tx1"/>
                          </a:solidFill>
                        </a:rPr>
                        <a:t>12</a:t>
                      </a:r>
                      <a:r>
                        <a:rPr kumimoji="1" lang="ja-JP" altLang="en-US" b="0">
                          <a:solidFill>
                            <a:schemeClr val="tx1"/>
                          </a:solidFill>
                        </a:rPr>
                        <a:t>）」に記載の内容について記述する。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76608839"/>
                  </a:ext>
                </a:extLst>
              </a:tr>
            </a:tbl>
          </a:graphicData>
        </a:graphic>
      </p:graphicFrame>
      <p:sp>
        <p:nvSpPr>
          <p:cNvPr id="7" name="四角形: 角を丸くする 6">
            <a:extLst>
              <a:ext uri="{FF2B5EF4-FFF2-40B4-BE49-F238E27FC236}">
                <a16:creationId xmlns:a16="http://schemas.microsoft.com/office/drawing/2014/main" id="{322C368B-93C7-E358-BF77-FB55A6382528}"/>
              </a:ext>
            </a:extLst>
          </p:cNvPr>
          <p:cNvSpPr/>
          <p:nvPr/>
        </p:nvSpPr>
        <p:spPr>
          <a:xfrm>
            <a:off x="1507787" y="2926038"/>
            <a:ext cx="8128000" cy="836337"/>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1400">
                <a:solidFill>
                  <a:schemeClr val="tx1"/>
                </a:solidFill>
              </a:rPr>
              <a:t>【</a:t>
            </a:r>
            <a:r>
              <a:rPr kumimoji="1" lang="ja-JP" altLang="en-US" sz="1400">
                <a:solidFill>
                  <a:schemeClr val="tx1"/>
                </a:solidFill>
              </a:rPr>
              <a:t>基礎点評価の観点</a:t>
            </a:r>
            <a:r>
              <a:rPr kumimoji="1" lang="en-US" altLang="ja-JP" sz="1400">
                <a:solidFill>
                  <a:schemeClr val="tx1"/>
                </a:solidFill>
              </a:rPr>
              <a:t>】</a:t>
            </a:r>
          </a:p>
          <a:p>
            <a:r>
              <a:rPr lang="ja-JP" altLang="en-US" sz="1400">
                <a:solidFill>
                  <a:schemeClr val="tx1"/>
                </a:solidFill>
              </a:rPr>
              <a:t>・仕様書「</a:t>
            </a:r>
            <a:r>
              <a:rPr lang="en-US" altLang="ja-JP" sz="1400">
                <a:solidFill>
                  <a:schemeClr val="tx1"/>
                </a:solidFill>
              </a:rPr>
              <a:t>10</a:t>
            </a:r>
            <a:r>
              <a:rPr lang="ja-JP" altLang="en-US" sz="1400">
                <a:solidFill>
                  <a:schemeClr val="tx1"/>
                </a:solidFill>
              </a:rPr>
              <a:t>　履行に関する注意事項（</a:t>
            </a:r>
            <a:r>
              <a:rPr lang="en-US" altLang="ja-JP" sz="1400">
                <a:solidFill>
                  <a:schemeClr val="tx1"/>
                </a:solidFill>
              </a:rPr>
              <a:t>12</a:t>
            </a:r>
            <a:r>
              <a:rPr lang="ja-JP" altLang="en-US" sz="1400">
                <a:solidFill>
                  <a:schemeClr val="tx1"/>
                </a:solidFill>
              </a:rPr>
              <a:t>）」に記載の内容を遵守するための体制や教育訓練などについて記述されているか。</a:t>
            </a:r>
          </a:p>
        </p:txBody>
      </p:sp>
      <p:sp>
        <p:nvSpPr>
          <p:cNvPr id="6" name="スライド番号プレースホルダー 1">
            <a:extLst>
              <a:ext uri="{FF2B5EF4-FFF2-40B4-BE49-F238E27FC236}">
                <a16:creationId xmlns:a16="http://schemas.microsoft.com/office/drawing/2014/main" id="{92AD92DF-00D0-16A5-4CA2-F6228BA8309B}"/>
              </a:ext>
            </a:extLst>
          </p:cNvPr>
          <p:cNvSpPr>
            <a:spLocks noGrp="1"/>
          </p:cNvSpPr>
          <p:nvPr>
            <p:ph type="sldNum" sz="quarter" idx="12"/>
          </p:nvPr>
        </p:nvSpPr>
        <p:spPr>
          <a:xfrm>
            <a:off x="9346498" y="6422517"/>
            <a:ext cx="2743200" cy="365125"/>
          </a:xfrm>
        </p:spPr>
        <p:txBody>
          <a:bodyPr/>
          <a:lstStyle/>
          <a:p>
            <a:fld id="{838FEB2E-7592-4E7F-85D1-3E5544A215CD}" type="slidenum">
              <a:rPr kumimoji="1" lang="ja-JP" altLang="en-US" sz="1600" b="1" smtClean="0"/>
              <a:t>6</a:t>
            </a:fld>
            <a:endParaRPr kumimoji="1" lang="ja-JP" altLang="en-US" sz="1600" b="1"/>
          </a:p>
        </p:txBody>
      </p:sp>
    </p:spTree>
    <p:extLst>
      <p:ext uri="{BB962C8B-B14F-4D97-AF65-F5344CB8AC3E}">
        <p14:creationId xmlns:p14="http://schemas.microsoft.com/office/powerpoint/2010/main" val="7850072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DBE868-CDC0-3BE6-A7E7-C61E3481F801}"/>
            </a:ext>
          </a:extLst>
        </p:cNvPr>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10DBE36C-2528-08D5-7F07-CED698ED48FB}"/>
              </a:ext>
            </a:extLst>
          </p:cNvPr>
          <p:cNvSpPr txBox="1"/>
          <p:nvPr/>
        </p:nvSpPr>
        <p:spPr>
          <a:xfrm>
            <a:off x="9179667" y="252920"/>
            <a:ext cx="2808782" cy="369332"/>
          </a:xfrm>
          <a:prstGeom prst="rect">
            <a:avLst/>
          </a:prstGeom>
          <a:noFill/>
          <a:ln>
            <a:solidFill>
              <a:schemeClr val="accent1"/>
            </a:solidFill>
          </a:ln>
        </p:spPr>
        <p:txBody>
          <a:bodyPr wrap="none" rtlCol="0">
            <a:spAutoFit/>
          </a:bodyPr>
          <a:lstStyle/>
          <a:p>
            <a:r>
              <a:rPr kumimoji="1" lang="en-US" altLang="ja-JP"/>
              <a:t>7.1</a:t>
            </a:r>
            <a:r>
              <a:rPr kumimoji="1" lang="ja-JP" altLang="en-US"/>
              <a:t>（別紙１）提案書雛型</a:t>
            </a:r>
            <a:endParaRPr kumimoji="1" lang="en-US" altLang="ja-JP"/>
          </a:p>
        </p:txBody>
      </p:sp>
      <p:sp>
        <p:nvSpPr>
          <p:cNvPr id="4" name="テキスト ボックス 3">
            <a:extLst>
              <a:ext uri="{FF2B5EF4-FFF2-40B4-BE49-F238E27FC236}">
                <a16:creationId xmlns:a16="http://schemas.microsoft.com/office/drawing/2014/main" id="{1711902E-7D0E-629D-8E7F-B275BA9AABA1}"/>
              </a:ext>
            </a:extLst>
          </p:cNvPr>
          <p:cNvSpPr txBox="1"/>
          <p:nvPr/>
        </p:nvSpPr>
        <p:spPr>
          <a:xfrm>
            <a:off x="939800" y="963108"/>
            <a:ext cx="2954655" cy="369332"/>
          </a:xfrm>
          <a:prstGeom prst="rect">
            <a:avLst/>
          </a:prstGeom>
          <a:noFill/>
        </p:spPr>
        <p:txBody>
          <a:bodyPr wrap="none" rtlCol="0">
            <a:spAutoFit/>
          </a:bodyPr>
          <a:lstStyle/>
          <a:p>
            <a:r>
              <a:rPr kumimoji="1" lang="en-US" altLang="ja-JP" b="1"/>
              <a:t>【</a:t>
            </a:r>
            <a:r>
              <a:rPr kumimoji="1" lang="ja-JP" altLang="en-US" b="1"/>
              <a:t>委託事業にかかる工数</a:t>
            </a:r>
            <a:r>
              <a:rPr kumimoji="1" lang="en-US" altLang="ja-JP" b="1"/>
              <a:t>】</a:t>
            </a:r>
            <a:endParaRPr kumimoji="1" lang="ja-JP" altLang="en-US" b="1"/>
          </a:p>
        </p:txBody>
      </p:sp>
      <p:graphicFrame>
        <p:nvGraphicFramePr>
          <p:cNvPr id="5" name="表 4">
            <a:extLst>
              <a:ext uri="{FF2B5EF4-FFF2-40B4-BE49-F238E27FC236}">
                <a16:creationId xmlns:a16="http://schemas.microsoft.com/office/drawing/2014/main" id="{B0EA85E2-8F51-7850-9F3A-AD497D7741B7}"/>
              </a:ext>
            </a:extLst>
          </p:cNvPr>
          <p:cNvGraphicFramePr>
            <a:graphicFrameLocks noGrp="1"/>
          </p:cNvGraphicFramePr>
          <p:nvPr>
            <p:extLst>
              <p:ext uri="{D42A27DB-BD31-4B8C-83A1-F6EECF244321}">
                <p14:modId xmlns:p14="http://schemas.microsoft.com/office/powerpoint/2010/main" val="116469322"/>
              </p:ext>
            </p:extLst>
          </p:nvPr>
        </p:nvGraphicFramePr>
        <p:xfrm>
          <a:off x="1507787" y="1517695"/>
          <a:ext cx="8128000" cy="914400"/>
        </p:xfrm>
        <a:graphic>
          <a:graphicData uri="http://schemas.openxmlformats.org/drawingml/2006/table">
            <a:tbl>
              <a:tblPr firstRow="1" bandRow="1">
                <a:tableStyleId>{5C22544A-7EE6-4342-B048-85BDC9FD1C3A}</a:tableStyleId>
              </a:tblPr>
              <a:tblGrid>
                <a:gridCol w="1246221">
                  <a:extLst>
                    <a:ext uri="{9D8B030D-6E8A-4147-A177-3AD203B41FA5}">
                      <a16:colId xmlns:a16="http://schemas.microsoft.com/office/drawing/2014/main" val="2754466079"/>
                    </a:ext>
                  </a:extLst>
                </a:gridCol>
                <a:gridCol w="6881779">
                  <a:extLst>
                    <a:ext uri="{9D8B030D-6E8A-4147-A177-3AD203B41FA5}">
                      <a16:colId xmlns:a16="http://schemas.microsoft.com/office/drawing/2014/main" val="120487284"/>
                    </a:ext>
                  </a:extLst>
                </a:gridCol>
              </a:tblGrid>
              <a:tr h="370840">
                <a:tc>
                  <a:txBody>
                    <a:bodyPr/>
                    <a:lstStyle/>
                    <a:p>
                      <a:r>
                        <a:rPr kumimoji="1" lang="ja-JP" altLang="en-US" b="0">
                          <a:solidFill>
                            <a:schemeClr val="tx1"/>
                          </a:solidFill>
                        </a:rPr>
                        <a:t>記述内容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10000"/>
                        <a:lumOff val="90000"/>
                      </a:schemeClr>
                    </a:solidFill>
                  </a:tcPr>
                </a:tc>
                <a:tc>
                  <a:txBody>
                    <a:bodyPr/>
                    <a:lstStyle/>
                    <a:p>
                      <a:r>
                        <a:rPr kumimoji="1" lang="ja-JP" altLang="en-US" b="0">
                          <a:solidFill>
                            <a:schemeClr val="tx1"/>
                          </a:solidFill>
                        </a:rPr>
                        <a:t>提案書の内容を実現するために必要な工数を、入札仕様書における業務の中項目単位で、業務実施者のクラス別（例：責任者、主担当者等）の工数を提出すること。</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76608839"/>
                  </a:ext>
                </a:extLst>
              </a:tr>
            </a:tbl>
          </a:graphicData>
        </a:graphic>
      </p:graphicFrame>
      <p:sp>
        <p:nvSpPr>
          <p:cNvPr id="6" name="テキスト ボックス 5">
            <a:extLst>
              <a:ext uri="{FF2B5EF4-FFF2-40B4-BE49-F238E27FC236}">
                <a16:creationId xmlns:a16="http://schemas.microsoft.com/office/drawing/2014/main" id="{2552B8A2-16BC-9F11-0FAE-36F320D06FAF}"/>
              </a:ext>
            </a:extLst>
          </p:cNvPr>
          <p:cNvSpPr txBox="1"/>
          <p:nvPr/>
        </p:nvSpPr>
        <p:spPr>
          <a:xfrm>
            <a:off x="1507787" y="2617350"/>
            <a:ext cx="1261884" cy="523220"/>
          </a:xfrm>
          <a:prstGeom prst="rect">
            <a:avLst/>
          </a:prstGeom>
          <a:noFill/>
        </p:spPr>
        <p:txBody>
          <a:bodyPr wrap="none" rtlCol="0">
            <a:spAutoFit/>
          </a:bodyPr>
          <a:lstStyle/>
          <a:p>
            <a:r>
              <a:rPr kumimoji="1" lang="ja-JP" altLang="en-US" sz="1400"/>
              <a:t>・見積り詳細</a:t>
            </a:r>
            <a:endParaRPr kumimoji="1" lang="en-US" altLang="ja-JP" sz="1400"/>
          </a:p>
          <a:p>
            <a:endParaRPr kumimoji="1" lang="ja-JP" altLang="en-US" sz="1400"/>
          </a:p>
        </p:txBody>
      </p:sp>
      <p:graphicFrame>
        <p:nvGraphicFramePr>
          <p:cNvPr id="8" name="表 7">
            <a:extLst>
              <a:ext uri="{FF2B5EF4-FFF2-40B4-BE49-F238E27FC236}">
                <a16:creationId xmlns:a16="http://schemas.microsoft.com/office/drawing/2014/main" id="{93218184-AC2E-51A5-148E-CA0680EC9E95}"/>
              </a:ext>
            </a:extLst>
          </p:cNvPr>
          <p:cNvGraphicFramePr>
            <a:graphicFrameLocks noGrp="1"/>
          </p:cNvGraphicFramePr>
          <p:nvPr>
            <p:extLst>
              <p:ext uri="{D42A27DB-BD31-4B8C-83A1-F6EECF244321}">
                <p14:modId xmlns:p14="http://schemas.microsoft.com/office/powerpoint/2010/main" val="3681589012"/>
              </p:ext>
            </p:extLst>
          </p:nvPr>
        </p:nvGraphicFramePr>
        <p:xfrm>
          <a:off x="1976965" y="2948708"/>
          <a:ext cx="8238069" cy="3667420"/>
        </p:xfrm>
        <a:graphic>
          <a:graphicData uri="http://schemas.openxmlformats.org/drawingml/2006/table">
            <a:tbl>
              <a:tblPr firstRow="1" bandRow="1"/>
              <a:tblGrid>
                <a:gridCol w="736600">
                  <a:extLst>
                    <a:ext uri="{9D8B030D-6E8A-4147-A177-3AD203B41FA5}">
                      <a16:colId xmlns:a16="http://schemas.microsoft.com/office/drawing/2014/main" val="2935230040"/>
                    </a:ext>
                  </a:extLst>
                </a:gridCol>
                <a:gridCol w="1617134">
                  <a:extLst>
                    <a:ext uri="{9D8B030D-6E8A-4147-A177-3AD203B41FA5}">
                      <a16:colId xmlns:a16="http://schemas.microsoft.com/office/drawing/2014/main" val="1148403064"/>
                    </a:ext>
                  </a:extLst>
                </a:gridCol>
                <a:gridCol w="1176867">
                  <a:extLst>
                    <a:ext uri="{9D8B030D-6E8A-4147-A177-3AD203B41FA5}">
                      <a16:colId xmlns:a16="http://schemas.microsoft.com/office/drawing/2014/main" val="1760297336"/>
                    </a:ext>
                  </a:extLst>
                </a:gridCol>
                <a:gridCol w="1176867">
                  <a:extLst>
                    <a:ext uri="{9D8B030D-6E8A-4147-A177-3AD203B41FA5}">
                      <a16:colId xmlns:a16="http://schemas.microsoft.com/office/drawing/2014/main" val="2087735948"/>
                    </a:ext>
                  </a:extLst>
                </a:gridCol>
                <a:gridCol w="1176867">
                  <a:extLst>
                    <a:ext uri="{9D8B030D-6E8A-4147-A177-3AD203B41FA5}">
                      <a16:colId xmlns:a16="http://schemas.microsoft.com/office/drawing/2014/main" val="3060307428"/>
                    </a:ext>
                  </a:extLst>
                </a:gridCol>
                <a:gridCol w="1176867">
                  <a:extLst>
                    <a:ext uri="{9D8B030D-6E8A-4147-A177-3AD203B41FA5}">
                      <a16:colId xmlns:a16="http://schemas.microsoft.com/office/drawing/2014/main" val="4144456321"/>
                    </a:ext>
                  </a:extLst>
                </a:gridCol>
                <a:gridCol w="1176867">
                  <a:extLst>
                    <a:ext uri="{9D8B030D-6E8A-4147-A177-3AD203B41FA5}">
                      <a16:colId xmlns:a16="http://schemas.microsoft.com/office/drawing/2014/main" val="3258167867"/>
                    </a:ext>
                  </a:extLst>
                </a:gridCol>
              </a:tblGrid>
              <a:tr h="339310">
                <a:tc gridSpan="2">
                  <a:txBody>
                    <a:bodyPr/>
                    <a:lstStyle/>
                    <a:p>
                      <a:pPr algn="ctr"/>
                      <a:r>
                        <a:rPr kumimoji="1" lang="ja-JP" altLang="en-US" sz="1200"/>
                        <a:t>業務</a:t>
                      </a:r>
                      <a:endParaRPr kumimoji="1" lang="ja-JP" altLang="en-US" sz="1200">
                        <a:solidFill>
                          <a:schemeClr val="tx1"/>
                        </a:solidFill>
                      </a:endParaRPr>
                    </a:p>
                  </a:txBody>
                  <a:tcPr>
                    <a:solidFill>
                      <a:schemeClr val="bg2"/>
                    </a:solidFill>
                  </a:tcPr>
                </a:tc>
                <a:tc hMerge="1">
                  <a:txBody>
                    <a:bodyPr/>
                    <a:lstStyle/>
                    <a:p>
                      <a:endParaRPr kumimoji="1" lang="ja-JP" altLang="en-US"/>
                    </a:p>
                  </a:txBody>
                  <a:tcPr/>
                </a:tc>
                <a:tc gridSpan="4">
                  <a:txBody>
                    <a:bodyPr/>
                    <a:lstStyle/>
                    <a:p>
                      <a:pPr algn="ctr"/>
                      <a:r>
                        <a:rPr kumimoji="1" lang="ja-JP" altLang="en-US" sz="1200"/>
                        <a:t>担当者のクラス別工数（人月</a:t>
                      </a:r>
                      <a:r>
                        <a:rPr kumimoji="1" lang="en-US" altLang="ja-JP" sz="1200"/>
                        <a:t>/</a:t>
                      </a:r>
                      <a:r>
                        <a:rPr kumimoji="1" lang="ja-JP" altLang="en-US" sz="1200"/>
                        <a:t>月）</a:t>
                      </a:r>
                      <a:endParaRPr kumimoji="1" lang="ja-JP" altLang="en-US" sz="1200">
                        <a:solidFill>
                          <a:schemeClr val="tx1"/>
                        </a:solidFill>
                      </a:endParaRPr>
                    </a:p>
                  </a:txBody>
                  <a:tcPr>
                    <a:solidFill>
                      <a:schemeClr val="bg2"/>
                    </a:solidFill>
                  </a:tcPr>
                </a:tc>
                <a:tc hMerge="1">
                  <a:txBody>
                    <a:bodyPr/>
                    <a:lstStyle/>
                    <a:p>
                      <a:endParaRPr kumimoji="1" lang="ja-JP" altLang="en-US" sz="1400"/>
                    </a:p>
                  </a:txBody>
                  <a:tcPr/>
                </a:tc>
                <a:tc hMerge="1">
                  <a:txBody>
                    <a:bodyPr/>
                    <a:lstStyle/>
                    <a:p>
                      <a:endParaRPr kumimoji="1" lang="ja-JP" altLang="en-US" sz="1400"/>
                    </a:p>
                  </a:txBody>
                  <a:tcPr/>
                </a:tc>
                <a:tc hMerge="1">
                  <a:txBody>
                    <a:bodyPr/>
                    <a:lstStyle/>
                    <a:p>
                      <a:endParaRPr kumimoji="1" lang="ja-JP" altLang="en-US" sz="1400"/>
                    </a:p>
                  </a:txBody>
                  <a:tcPr/>
                </a:tc>
                <a:tc rowSpan="2">
                  <a:txBody>
                    <a:bodyPr/>
                    <a:lstStyle/>
                    <a:p>
                      <a:pPr algn="ctr"/>
                      <a:r>
                        <a:rPr kumimoji="1" lang="ja-JP" altLang="en-US" sz="1200"/>
                        <a:t>工数</a:t>
                      </a:r>
                      <a:endParaRPr kumimoji="1" lang="ja-JP" altLang="en-US" sz="1200">
                        <a:solidFill>
                          <a:schemeClr val="tx1"/>
                        </a:solidFill>
                      </a:endParaRPr>
                    </a:p>
                  </a:txBody>
                  <a:tcPr anchor="ctr">
                    <a:solidFill>
                      <a:schemeClr val="bg2"/>
                    </a:solidFill>
                  </a:tcPr>
                </a:tc>
                <a:extLst>
                  <a:ext uri="{0D108BD9-81ED-4DB2-BD59-A6C34878D82A}">
                    <a16:rowId xmlns:a16="http://schemas.microsoft.com/office/drawing/2014/main" val="2968752160"/>
                  </a:ext>
                </a:extLst>
              </a:tr>
              <a:tr h="339310">
                <a:tc>
                  <a:txBody>
                    <a:bodyPr/>
                    <a:lstStyle/>
                    <a:p>
                      <a:pPr algn="ctr"/>
                      <a:r>
                        <a:rPr kumimoji="1" lang="ja-JP" altLang="en-US" sz="1200"/>
                        <a:t>大項目</a:t>
                      </a:r>
                      <a:endParaRPr kumimoji="1" lang="ja-JP" altLang="en-US" sz="1200">
                        <a:solidFill>
                          <a:schemeClr val="tx1"/>
                        </a:solidFill>
                      </a:endParaRPr>
                    </a:p>
                  </a:txBody>
                  <a:tcPr>
                    <a:solidFill>
                      <a:schemeClr val="bg2"/>
                    </a:solidFill>
                  </a:tcPr>
                </a:tc>
                <a:tc>
                  <a:txBody>
                    <a:bodyPr/>
                    <a:lstStyle/>
                    <a:p>
                      <a:pPr algn="ctr"/>
                      <a:r>
                        <a:rPr kumimoji="1" lang="ja-JP" altLang="en-US" sz="1200"/>
                        <a:t>中項目</a:t>
                      </a:r>
                      <a:endParaRPr kumimoji="1" lang="ja-JP" altLang="en-US" sz="1200">
                        <a:solidFill>
                          <a:schemeClr val="tx1"/>
                        </a:solidFill>
                      </a:endParaRPr>
                    </a:p>
                  </a:txBody>
                  <a:tcPr>
                    <a:solidFill>
                      <a:schemeClr val="bg2"/>
                    </a:solidFill>
                  </a:tcPr>
                </a:tc>
                <a:tc>
                  <a:txBody>
                    <a:bodyPr/>
                    <a:lstStyle/>
                    <a:p>
                      <a:pPr algn="ctr"/>
                      <a:r>
                        <a:rPr kumimoji="1" lang="ja-JP" altLang="en-US" sz="1200"/>
                        <a:t>ＸＸＸＸ</a:t>
                      </a:r>
                      <a:endParaRPr kumimoji="1" lang="ja-JP" altLang="en-US" sz="1200">
                        <a:solidFill>
                          <a:schemeClr val="tx1"/>
                        </a:solidFill>
                      </a:endParaRPr>
                    </a:p>
                  </a:txBody>
                  <a:tcPr>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a:t>ＸＸＸＸ</a:t>
                      </a:r>
                      <a:endParaRPr kumimoji="1" lang="ja-JP" altLang="en-US" sz="1200">
                        <a:solidFill>
                          <a:schemeClr val="tx1"/>
                        </a:solidFill>
                      </a:endParaRPr>
                    </a:p>
                  </a:txBody>
                  <a:tcPr>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a:t>ＸＸＸＸ</a:t>
                      </a:r>
                      <a:endParaRPr kumimoji="1" lang="ja-JP" altLang="en-US" sz="1200">
                        <a:solidFill>
                          <a:schemeClr val="tx1"/>
                        </a:solidFill>
                      </a:endParaRPr>
                    </a:p>
                  </a:txBody>
                  <a:tcPr>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a:t>ＸＸＸＸ</a:t>
                      </a:r>
                      <a:endParaRPr kumimoji="1" lang="ja-JP" altLang="en-US" sz="1200">
                        <a:solidFill>
                          <a:schemeClr val="tx1"/>
                        </a:solidFill>
                      </a:endParaRPr>
                    </a:p>
                  </a:txBody>
                  <a:tcPr>
                    <a:solidFill>
                      <a:schemeClr val="bg2"/>
                    </a:solidFill>
                  </a:tcPr>
                </a:tc>
                <a:tc vMerge="1">
                  <a:txBody>
                    <a:bodyPr/>
                    <a:lstStyle/>
                    <a:p>
                      <a:endParaRPr kumimoji="1" lang="ja-JP" altLang="en-US" sz="1200"/>
                    </a:p>
                  </a:txBody>
                  <a:tcPr/>
                </a:tc>
                <a:extLst>
                  <a:ext uri="{0D108BD9-81ED-4DB2-BD59-A6C34878D82A}">
                    <a16:rowId xmlns:a16="http://schemas.microsoft.com/office/drawing/2014/main" val="961728834"/>
                  </a:ext>
                </a:extLst>
              </a:tr>
              <a:tr h="339310">
                <a:tc gridSpan="2">
                  <a:txBody>
                    <a:bodyPr/>
                    <a:lstStyle/>
                    <a:p>
                      <a:r>
                        <a:rPr kumimoji="1" lang="en-US" altLang="ja-JP" sz="1200"/>
                        <a:t>(1)</a:t>
                      </a:r>
                      <a:r>
                        <a:rPr kumimoji="1" lang="ja-JP" altLang="en-US" sz="1200"/>
                        <a:t>パーパス動画にかかるもの</a:t>
                      </a:r>
                      <a:endParaRPr kumimoji="1" lang="en-US" altLang="ja-JP" sz="1200"/>
                    </a:p>
                  </a:txBody>
                  <a:tcPr/>
                </a:tc>
                <a:tc hMerge="1">
                  <a:txBody>
                    <a:bodyPr/>
                    <a:lstStyle/>
                    <a:p>
                      <a:endParaRPr kumimoji="1" lang="ja-JP" altLang="en-US"/>
                    </a:p>
                  </a:txBody>
                  <a:tcPr/>
                </a:tc>
                <a:tc>
                  <a:txBody>
                    <a:bodyPr/>
                    <a:lstStyle/>
                    <a:p>
                      <a:endParaRPr kumimoji="1" lang="ja-JP" altLang="en-US" sz="1200"/>
                    </a:p>
                  </a:txBody>
                  <a:tcPr/>
                </a:tc>
                <a:tc>
                  <a:txBody>
                    <a:bodyPr/>
                    <a:lstStyle/>
                    <a:p>
                      <a:endParaRPr kumimoji="1" lang="ja-JP" altLang="en-US" sz="1200"/>
                    </a:p>
                  </a:txBody>
                  <a:tcPr/>
                </a:tc>
                <a:tc>
                  <a:txBody>
                    <a:bodyPr/>
                    <a:lstStyle/>
                    <a:p>
                      <a:endParaRPr kumimoji="1" lang="ja-JP" altLang="en-US" sz="1200"/>
                    </a:p>
                  </a:txBody>
                  <a:tcPr/>
                </a:tc>
                <a:tc>
                  <a:txBody>
                    <a:bodyPr/>
                    <a:lstStyle/>
                    <a:p>
                      <a:endParaRPr kumimoji="1" lang="ja-JP" altLang="en-US" sz="1200"/>
                    </a:p>
                  </a:txBody>
                  <a:tcPr/>
                </a:tc>
                <a:tc>
                  <a:txBody>
                    <a:bodyPr/>
                    <a:lstStyle/>
                    <a:p>
                      <a:endParaRPr kumimoji="1" lang="ja-JP" altLang="en-US" sz="1200"/>
                    </a:p>
                  </a:txBody>
                  <a:tcPr/>
                </a:tc>
                <a:extLst>
                  <a:ext uri="{0D108BD9-81ED-4DB2-BD59-A6C34878D82A}">
                    <a16:rowId xmlns:a16="http://schemas.microsoft.com/office/drawing/2014/main" val="3450027379"/>
                  </a:ext>
                </a:extLst>
              </a:tr>
              <a:tr h="339310">
                <a:tc>
                  <a:txBody>
                    <a:bodyPr/>
                    <a:lstStyle/>
                    <a:p>
                      <a:endParaRPr kumimoji="1" lang="ja-JP" altLang="en-US" sz="1200"/>
                    </a:p>
                  </a:txBody>
                  <a:tcPr/>
                </a:tc>
                <a:tc>
                  <a:txBody>
                    <a:bodyPr/>
                    <a:lstStyle/>
                    <a:p>
                      <a:r>
                        <a:rPr kumimoji="1" lang="en-US" altLang="ja-JP" sz="1200"/>
                        <a:t>1)</a:t>
                      </a:r>
                      <a:r>
                        <a:rPr kumimoji="1" lang="ja-JP" altLang="en-US" sz="1200"/>
                        <a:t>実施計画</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游ゴシック" panose="02110004020202020204"/>
                          <a:ea typeface="游ゴシック" panose="020B0400000000000000" pitchFamily="50" charset="-128"/>
                          <a:cs typeface="+mn-cs"/>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游ゴシック" panose="02110004020202020204"/>
                          <a:ea typeface="游ゴシック" panose="020B0400000000000000" pitchFamily="50" charset="-128"/>
                          <a:cs typeface="+mn-cs"/>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游ゴシック" panose="02110004020202020204"/>
                          <a:ea typeface="游ゴシック" panose="020B0400000000000000" pitchFamily="50" charset="-128"/>
                          <a:cs typeface="+mn-cs"/>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游ゴシック" panose="02110004020202020204"/>
                          <a:ea typeface="游ゴシック" panose="020B0400000000000000" pitchFamily="50" charset="-128"/>
                          <a:cs typeface="+mn-cs"/>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游ゴシック" panose="02110004020202020204"/>
                          <a:ea typeface="游ゴシック" panose="020B0400000000000000" pitchFamily="50" charset="-128"/>
                          <a:cs typeface="+mn-cs"/>
                        </a:rPr>
                        <a:t>・・・・</a:t>
                      </a:r>
                    </a:p>
                  </a:txBody>
                  <a:tcPr/>
                </a:tc>
                <a:extLst>
                  <a:ext uri="{0D108BD9-81ED-4DB2-BD59-A6C34878D82A}">
                    <a16:rowId xmlns:a16="http://schemas.microsoft.com/office/drawing/2014/main" val="2201603651"/>
                  </a:ext>
                </a:extLst>
              </a:tr>
              <a:tr h="339310">
                <a:tc>
                  <a:txBody>
                    <a:bodyPr/>
                    <a:lstStyle/>
                    <a:p>
                      <a:endParaRPr kumimoji="1" lang="ja-JP" altLang="en-US" sz="1200"/>
                    </a:p>
                  </a:txBody>
                  <a:tcPr/>
                </a:tc>
                <a:tc>
                  <a:txBody>
                    <a:bodyPr/>
                    <a:lstStyle/>
                    <a:p>
                      <a:r>
                        <a:rPr kumimoji="1" lang="en-US" altLang="ja-JP" sz="1200"/>
                        <a:t>2)</a:t>
                      </a:r>
                      <a:r>
                        <a:rPr kumimoji="1" lang="ja-JP" altLang="en-US" sz="1200"/>
                        <a:t>動画制作</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游ゴシック" panose="02110004020202020204"/>
                          <a:ea typeface="游ゴシック" panose="020B0400000000000000" pitchFamily="50" charset="-128"/>
                          <a:cs typeface="+mn-cs"/>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游ゴシック" panose="02110004020202020204"/>
                          <a:ea typeface="游ゴシック" panose="020B0400000000000000" pitchFamily="50" charset="-128"/>
                          <a:cs typeface="+mn-cs"/>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游ゴシック" panose="02110004020202020204"/>
                          <a:ea typeface="游ゴシック" panose="020B0400000000000000" pitchFamily="50" charset="-128"/>
                          <a:cs typeface="+mn-cs"/>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游ゴシック" panose="02110004020202020204"/>
                          <a:ea typeface="游ゴシック" panose="020B0400000000000000" pitchFamily="50" charset="-128"/>
                          <a:cs typeface="+mn-cs"/>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游ゴシック" panose="02110004020202020204"/>
                          <a:ea typeface="游ゴシック" panose="020B0400000000000000" pitchFamily="50" charset="-128"/>
                          <a:cs typeface="+mn-cs"/>
                        </a:rPr>
                        <a:t>・・・・</a:t>
                      </a:r>
                    </a:p>
                  </a:txBody>
                  <a:tcPr/>
                </a:tc>
                <a:extLst>
                  <a:ext uri="{0D108BD9-81ED-4DB2-BD59-A6C34878D82A}">
                    <a16:rowId xmlns:a16="http://schemas.microsoft.com/office/drawing/2014/main" val="473274041"/>
                  </a:ext>
                </a:extLst>
              </a:tr>
              <a:tr h="339310">
                <a:tc>
                  <a:txBody>
                    <a:bodyPr/>
                    <a:lstStyle/>
                    <a:p>
                      <a:endParaRPr kumimoji="1" lang="ja-JP" altLang="en-US" sz="1200"/>
                    </a:p>
                  </a:txBody>
                  <a:tcPr/>
                </a:tc>
                <a:tc>
                  <a:txBody>
                    <a:bodyPr/>
                    <a:lstStyle/>
                    <a:p>
                      <a:endParaRPr kumimoji="1" lang="ja-JP" altLang="en-US" sz="1200"/>
                    </a:p>
                  </a:txBody>
                  <a:tcPr/>
                </a:tc>
                <a:tc>
                  <a:txBody>
                    <a:bodyPr/>
                    <a:lstStyle/>
                    <a:p>
                      <a:endParaRPr kumimoji="1" lang="ja-JP" altLang="en-US" sz="1200"/>
                    </a:p>
                  </a:txBody>
                  <a:tcPr/>
                </a:tc>
                <a:tc>
                  <a:txBody>
                    <a:bodyPr/>
                    <a:lstStyle/>
                    <a:p>
                      <a:endParaRPr kumimoji="1" lang="ja-JP" altLang="en-US" sz="1200"/>
                    </a:p>
                  </a:txBody>
                  <a:tcPr/>
                </a:tc>
                <a:tc>
                  <a:txBody>
                    <a:bodyPr/>
                    <a:lstStyle/>
                    <a:p>
                      <a:endParaRPr kumimoji="1" lang="ja-JP" altLang="en-US" sz="1200"/>
                    </a:p>
                  </a:txBody>
                  <a:tcPr/>
                </a:tc>
                <a:tc>
                  <a:txBody>
                    <a:bodyPr/>
                    <a:lstStyle/>
                    <a:p>
                      <a:endParaRPr kumimoji="1" lang="ja-JP" altLang="en-US" sz="1200"/>
                    </a:p>
                  </a:txBody>
                  <a:tcPr/>
                </a:tc>
                <a:tc>
                  <a:txBody>
                    <a:bodyPr/>
                    <a:lstStyle/>
                    <a:p>
                      <a:endParaRPr kumimoji="1" lang="ja-JP" altLang="en-US" sz="1200"/>
                    </a:p>
                  </a:txBody>
                  <a:tcPr/>
                </a:tc>
                <a:extLst>
                  <a:ext uri="{0D108BD9-81ED-4DB2-BD59-A6C34878D82A}">
                    <a16:rowId xmlns:a16="http://schemas.microsoft.com/office/drawing/2014/main" val="2005789115"/>
                  </a:ext>
                </a:extLst>
              </a:tr>
              <a:tr h="256025">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a:t>(2)</a:t>
                      </a:r>
                      <a:r>
                        <a:rPr kumimoji="1" lang="ja-JP" altLang="en-US" sz="1200"/>
                        <a:t>業務紹介動画にかかるもの</a:t>
                      </a:r>
                    </a:p>
                  </a:txBody>
                  <a:tcPr/>
                </a:tc>
                <a:tc hMerge="1">
                  <a:txBody>
                    <a:bodyPr/>
                    <a:lstStyle/>
                    <a:p>
                      <a:endParaRPr kumimoji="1" lang="ja-JP" altLang="en-US" sz="1200"/>
                    </a:p>
                  </a:txBody>
                  <a:tcPr/>
                </a:tc>
                <a:tc>
                  <a:txBody>
                    <a:bodyPr/>
                    <a:lstStyle/>
                    <a:p>
                      <a:endParaRPr kumimoji="1" lang="ja-JP" altLang="en-US" sz="1200"/>
                    </a:p>
                  </a:txBody>
                  <a:tcPr/>
                </a:tc>
                <a:tc>
                  <a:txBody>
                    <a:bodyPr/>
                    <a:lstStyle/>
                    <a:p>
                      <a:endParaRPr kumimoji="1" lang="ja-JP" altLang="en-US" sz="1200"/>
                    </a:p>
                  </a:txBody>
                  <a:tcPr/>
                </a:tc>
                <a:tc>
                  <a:txBody>
                    <a:bodyPr/>
                    <a:lstStyle/>
                    <a:p>
                      <a:endParaRPr kumimoji="1" lang="ja-JP" altLang="en-US" sz="1200"/>
                    </a:p>
                  </a:txBody>
                  <a:tcPr/>
                </a:tc>
                <a:tc>
                  <a:txBody>
                    <a:bodyPr/>
                    <a:lstStyle/>
                    <a:p>
                      <a:endParaRPr kumimoji="1" lang="ja-JP" altLang="en-US" sz="1200"/>
                    </a:p>
                  </a:txBody>
                  <a:tcPr/>
                </a:tc>
                <a:tc>
                  <a:txBody>
                    <a:bodyPr/>
                    <a:lstStyle/>
                    <a:p>
                      <a:endParaRPr kumimoji="1" lang="ja-JP" altLang="en-US" sz="1200"/>
                    </a:p>
                  </a:txBody>
                  <a:tcPr/>
                </a:tc>
                <a:extLst>
                  <a:ext uri="{0D108BD9-81ED-4DB2-BD59-A6C34878D82A}">
                    <a16:rowId xmlns:a16="http://schemas.microsoft.com/office/drawing/2014/main" val="3113524418"/>
                  </a:ext>
                </a:extLst>
              </a:tr>
              <a:tr h="339310">
                <a:tc>
                  <a:txBody>
                    <a:bodyPr/>
                    <a:lstStyle/>
                    <a:p>
                      <a:endParaRPr kumimoji="1" lang="ja-JP" altLang="en-US" sz="1200"/>
                    </a:p>
                  </a:txBody>
                  <a:tcPr/>
                </a:tc>
                <a:tc>
                  <a:txBody>
                    <a:bodyPr/>
                    <a:lstStyle/>
                    <a:p>
                      <a:r>
                        <a:rPr kumimoji="1" lang="en-US" altLang="ja-JP" sz="1200"/>
                        <a:t>1)</a:t>
                      </a:r>
                      <a:r>
                        <a:rPr kumimoji="1" lang="ja-JP" altLang="en-US" sz="1200"/>
                        <a:t>実施計画</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游ゴシック" panose="02110004020202020204"/>
                          <a:ea typeface="游ゴシック" panose="020B0400000000000000" pitchFamily="50" charset="-128"/>
                          <a:cs typeface="+mn-cs"/>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游ゴシック" panose="02110004020202020204"/>
                          <a:ea typeface="游ゴシック" panose="020B0400000000000000" pitchFamily="50" charset="-128"/>
                          <a:cs typeface="+mn-cs"/>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游ゴシック" panose="02110004020202020204"/>
                          <a:ea typeface="游ゴシック" panose="020B0400000000000000" pitchFamily="50" charset="-128"/>
                          <a:cs typeface="+mn-cs"/>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游ゴシック" panose="02110004020202020204"/>
                          <a:ea typeface="游ゴシック" panose="020B0400000000000000" pitchFamily="50" charset="-128"/>
                          <a:cs typeface="+mn-cs"/>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游ゴシック" panose="02110004020202020204"/>
                          <a:ea typeface="游ゴシック" panose="020B0400000000000000" pitchFamily="50" charset="-128"/>
                          <a:cs typeface="+mn-cs"/>
                        </a:rPr>
                        <a:t>・・・・</a:t>
                      </a:r>
                    </a:p>
                  </a:txBody>
                  <a:tcPr/>
                </a:tc>
                <a:extLst>
                  <a:ext uri="{0D108BD9-81ED-4DB2-BD59-A6C34878D82A}">
                    <a16:rowId xmlns:a16="http://schemas.microsoft.com/office/drawing/2014/main" val="1052457541"/>
                  </a:ext>
                </a:extLst>
              </a:tr>
              <a:tr h="339310">
                <a:tc>
                  <a:txBody>
                    <a:bodyPr/>
                    <a:lstStyle/>
                    <a:p>
                      <a:endParaRPr kumimoji="1" lang="ja-JP" altLang="en-US" sz="1200"/>
                    </a:p>
                  </a:txBody>
                  <a:tcPr/>
                </a:tc>
                <a:tc>
                  <a:txBody>
                    <a:bodyPr/>
                    <a:lstStyle/>
                    <a:p>
                      <a:r>
                        <a:rPr kumimoji="1" lang="en-US" altLang="ja-JP" sz="1200"/>
                        <a:t>2)</a:t>
                      </a:r>
                      <a:r>
                        <a:rPr kumimoji="1" lang="ja-JP" altLang="en-US" sz="1200"/>
                        <a:t>動画制作</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游ゴシック" panose="02110004020202020204"/>
                          <a:ea typeface="游ゴシック" panose="020B0400000000000000" pitchFamily="50" charset="-128"/>
                          <a:cs typeface="+mn-cs"/>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游ゴシック" panose="02110004020202020204"/>
                          <a:ea typeface="游ゴシック" panose="020B0400000000000000" pitchFamily="50" charset="-128"/>
                          <a:cs typeface="+mn-cs"/>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游ゴシック" panose="02110004020202020204"/>
                          <a:ea typeface="游ゴシック" panose="020B0400000000000000" pitchFamily="50" charset="-128"/>
                          <a:cs typeface="+mn-cs"/>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游ゴシック" panose="02110004020202020204"/>
                          <a:ea typeface="游ゴシック" panose="020B0400000000000000" pitchFamily="50" charset="-128"/>
                          <a:cs typeface="+mn-cs"/>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游ゴシック" panose="02110004020202020204"/>
                          <a:ea typeface="游ゴシック" panose="020B0400000000000000" pitchFamily="50" charset="-128"/>
                          <a:cs typeface="+mn-cs"/>
                        </a:rPr>
                        <a:t>・・・・</a:t>
                      </a:r>
                    </a:p>
                  </a:txBody>
                  <a:tcPr/>
                </a:tc>
                <a:extLst>
                  <a:ext uri="{0D108BD9-81ED-4DB2-BD59-A6C34878D82A}">
                    <a16:rowId xmlns:a16="http://schemas.microsoft.com/office/drawing/2014/main" val="21133256"/>
                  </a:ext>
                </a:extLst>
              </a:tr>
              <a:tr h="339310">
                <a:tc>
                  <a:txBody>
                    <a:bodyPr/>
                    <a:lstStyle/>
                    <a:p>
                      <a:endParaRPr kumimoji="1" lang="ja-JP" altLang="en-US" sz="1200"/>
                    </a:p>
                  </a:txBody>
                  <a:tcPr/>
                </a:tc>
                <a:tc>
                  <a:txBody>
                    <a:bodyPr/>
                    <a:lstStyle/>
                    <a:p>
                      <a:endParaRPr kumimoji="1" lang="ja-JP" altLang="en-US" sz="1200"/>
                    </a:p>
                  </a:txBody>
                  <a:tcPr/>
                </a:tc>
                <a:tc>
                  <a:txBody>
                    <a:bodyPr/>
                    <a:lstStyle/>
                    <a:p>
                      <a:endParaRPr kumimoji="1" lang="ja-JP" altLang="en-US" sz="1200"/>
                    </a:p>
                  </a:txBody>
                  <a:tcPr/>
                </a:tc>
                <a:tc>
                  <a:txBody>
                    <a:bodyPr/>
                    <a:lstStyle/>
                    <a:p>
                      <a:endParaRPr kumimoji="1" lang="ja-JP" altLang="en-US" sz="1200"/>
                    </a:p>
                  </a:txBody>
                  <a:tcPr/>
                </a:tc>
                <a:tc>
                  <a:txBody>
                    <a:bodyPr/>
                    <a:lstStyle/>
                    <a:p>
                      <a:endParaRPr kumimoji="1" lang="ja-JP" altLang="en-US" sz="1200"/>
                    </a:p>
                  </a:txBody>
                  <a:tcPr/>
                </a:tc>
                <a:tc>
                  <a:txBody>
                    <a:bodyPr/>
                    <a:lstStyle/>
                    <a:p>
                      <a:endParaRPr kumimoji="1" lang="ja-JP" altLang="en-US" sz="1200"/>
                    </a:p>
                  </a:txBody>
                  <a:tcPr/>
                </a:tc>
                <a:tc>
                  <a:txBody>
                    <a:bodyPr/>
                    <a:lstStyle/>
                    <a:p>
                      <a:endParaRPr kumimoji="1" lang="ja-JP" altLang="en-US" sz="1200"/>
                    </a:p>
                  </a:txBody>
                  <a:tcPr/>
                </a:tc>
                <a:extLst>
                  <a:ext uri="{0D108BD9-81ED-4DB2-BD59-A6C34878D82A}">
                    <a16:rowId xmlns:a16="http://schemas.microsoft.com/office/drawing/2014/main" val="3266355452"/>
                  </a:ext>
                </a:extLst>
              </a:tr>
              <a:tr h="339310">
                <a:tc gridSpan="2">
                  <a:txBody>
                    <a:bodyPr/>
                    <a:lstStyle/>
                    <a:p>
                      <a:r>
                        <a:rPr kumimoji="1" lang="ja-JP" altLang="en-US" sz="1200"/>
                        <a:t>合計（工数）</a:t>
                      </a:r>
                    </a:p>
                  </a:txBody>
                  <a:tcPr/>
                </a:tc>
                <a:tc hMerge="1">
                  <a:txBody>
                    <a:bodyPr/>
                    <a:lstStyle/>
                    <a:p>
                      <a:endParaRPr kumimoji="1" lang="ja-JP" altLang="en-US" sz="1200"/>
                    </a:p>
                  </a:txBody>
                  <a:tcPr/>
                </a:tc>
                <a:tc>
                  <a:txBody>
                    <a:bodyPr/>
                    <a:lstStyle/>
                    <a:p>
                      <a:endParaRPr kumimoji="1" lang="ja-JP" altLang="en-US" sz="1200"/>
                    </a:p>
                  </a:txBody>
                  <a:tcPr/>
                </a:tc>
                <a:tc>
                  <a:txBody>
                    <a:bodyPr/>
                    <a:lstStyle/>
                    <a:p>
                      <a:endParaRPr kumimoji="1" lang="ja-JP" altLang="en-US" sz="1200"/>
                    </a:p>
                  </a:txBody>
                  <a:tcPr/>
                </a:tc>
                <a:tc>
                  <a:txBody>
                    <a:bodyPr/>
                    <a:lstStyle/>
                    <a:p>
                      <a:endParaRPr kumimoji="1" lang="ja-JP" altLang="en-US" sz="1200"/>
                    </a:p>
                  </a:txBody>
                  <a:tcPr/>
                </a:tc>
                <a:tc>
                  <a:txBody>
                    <a:bodyPr/>
                    <a:lstStyle/>
                    <a:p>
                      <a:endParaRPr kumimoji="1" lang="ja-JP" altLang="en-US" sz="1200"/>
                    </a:p>
                  </a:txBody>
                  <a:tcPr/>
                </a:tc>
                <a:tc>
                  <a:txBody>
                    <a:bodyPr/>
                    <a:lstStyle/>
                    <a:p>
                      <a:endParaRPr kumimoji="1" lang="ja-JP" altLang="en-US" sz="1200"/>
                    </a:p>
                  </a:txBody>
                  <a:tcPr/>
                </a:tc>
                <a:extLst>
                  <a:ext uri="{0D108BD9-81ED-4DB2-BD59-A6C34878D82A}">
                    <a16:rowId xmlns:a16="http://schemas.microsoft.com/office/drawing/2014/main" val="2318168404"/>
                  </a:ext>
                </a:extLst>
              </a:tr>
            </a:tbl>
          </a:graphicData>
        </a:graphic>
      </p:graphicFrame>
      <p:sp>
        <p:nvSpPr>
          <p:cNvPr id="7" name="スライド番号プレースホルダー 1">
            <a:extLst>
              <a:ext uri="{FF2B5EF4-FFF2-40B4-BE49-F238E27FC236}">
                <a16:creationId xmlns:a16="http://schemas.microsoft.com/office/drawing/2014/main" id="{60487F26-FA74-9BDD-D502-FD84C7A27C71}"/>
              </a:ext>
            </a:extLst>
          </p:cNvPr>
          <p:cNvSpPr>
            <a:spLocks noGrp="1"/>
          </p:cNvSpPr>
          <p:nvPr>
            <p:ph type="sldNum" sz="quarter" idx="12"/>
          </p:nvPr>
        </p:nvSpPr>
        <p:spPr>
          <a:xfrm>
            <a:off x="9346498" y="6422517"/>
            <a:ext cx="2743200" cy="365125"/>
          </a:xfrm>
        </p:spPr>
        <p:txBody>
          <a:bodyPr/>
          <a:lstStyle/>
          <a:p>
            <a:fld id="{838FEB2E-7592-4E7F-85D1-3E5544A215CD}" type="slidenum">
              <a:rPr kumimoji="1" lang="ja-JP" altLang="en-US" sz="1600" b="1" smtClean="0"/>
              <a:t>7</a:t>
            </a:fld>
            <a:endParaRPr kumimoji="1" lang="ja-JP" altLang="en-US" sz="1600" b="1"/>
          </a:p>
        </p:txBody>
      </p:sp>
    </p:spTree>
    <p:extLst>
      <p:ext uri="{BB962C8B-B14F-4D97-AF65-F5344CB8AC3E}">
        <p14:creationId xmlns:p14="http://schemas.microsoft.com/office/powerpoint/2010/main" val="358306323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53a0d16e-61ea-4b12-9050-db7af314fa17">
      <Terms xmlns="http://schemas.microsoft.com/office/infopath/2007/PartnerControls"/>
    </lcf76f155ced4ddcb4097134ff3c332f>
    <TaxCatchAll xmlns="55d2ebed-7b65-4ff1-801b-ff3b5b227f2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0C413AAF38AE242B748FD1AFBC07E82" ma:contentTypeVersion="16" ma:contentTypeDescription="新しいドキュメントを作成します。" ma:contentTypeScope="" ma:versionID="af1ac5d799bea37cee1881a89d4ade59">
  <xsd:schema xmlns:xsd="http://www.w3.org/2001/XMLSchema" xmlns:xs="http://www.w3.org/2001/XMLSchema" xmlns:p="http://schemas.microsoft.com/office/2006/metadata/properties" xmlns:ns2="55d2ebed-7b65-4ff1-801b-ff3b5b227f23" xmlns:ns3="53a0d16e-61ea-4b12-9050-db7af314fa17" targetNamespace="http://schemas.microsoft.com/office/2006/metadata/properties" ma:root="true" ma:fieldsID="73f1ec4f1dea40fe99a28c5ba21a3ec1" ns2:_="" ns3:_="">
    <xsd:import namespace="55d2ebed-7b65-4ff1-801b-ff3b5b227f23"/>
    <xsd:import namespace="53a0d16e-61ea-4b12-9050-db7af314fa17"/>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SearchProperties" minOccurs="0"/>
                <xsd:element ref="ns3:MediaServiceObjectDetectorVersions" minOccurs="0"/>
                <xsd:element ref="ns3:MediaServiceDateTaken" minOccurs="0"/>
                <xsd:element ref="ns3:MediaServiceGenerationTime" minOccurs="0"/>
                <xsd:element ref="ns3:MediaServiceEventHashCode" minOccurs="0"/>
                <xsd:element ref="ns3:MediaLengthInSeconds" minOccurs="0"/>
                <xsd:element ref="ns3:lcf76f155ced4ddcb4097134ff3c332f" minOccurs="0"/>
                <xsd:element ref="ns2:TaxCatchAll" minOccurs="0"/>
                <xsd:element ref="ns3:MediaServiceOCR" minOccurs="0"/>
                <xsd:element ref="ns3:MediaServiceLocation" minOccurs="0"/>
                <xsd:element ref="ns3: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5d2ebed-7b65-4ff1-801b-ff3b5b227f23"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共有相手の詳細情報" ma:internalName="SharedWithDetails" ma:readOnly="true">
      <xsd:simpleType>
        <xsd:restriction base="dms:Note">
          <xsd:maxLength value="255"/>
        </xsd:restriction>
      </xsd:simpleType>
    </xsd:element>
    <xsd:element name="TaxCatchAll" ma:index="20" nillable="true" ma:displayName="Taxonomy Catch All Column" ma:hidden="true" ma:list="{5c001b41-cc8c-46f7-bb79-4ce524f80814}" ma:internalName="TaxCatchAll" ma:showField="CatchAllData" ma:web="55d2ebed-7b65-4ff1-801b-ff3b5b227f2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3a0d16e-61ea-4b12-9050-db7af314fa17"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画像タグ" ma:readOnly="false" ma:fieldId="{5cf76f15-5ced-4ddc-b409-7134ff3c332f}" ma:taxonomyMulti="true" ma:sspId="b78e8fe5-8736-4d74-8610-28b7c89aeb02"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description="" ma:indexed="true" ma:internalName="MediaServiceLocation" ma:readOnly="true">
      <xsd:simpleType>
        <xsd:restriction base="dms:Text"/>
      </xsd:simpleType>
    </xsd:element>
    <xsd:element name="MediaServiceBillingMetadata" ma:index="23" nillable="true" ma:displayName="MediaServiceBillingMetadata" ma:hidden="true" ma:internalName="MediaServiceBilling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565C7A5-0F14-4027-A0D7-CD5388E29FB5}">
  <ds:schemaRefs>
    <ds:schemaRef ds:uri="http://schemas.microsoft.com/office/2006/metadata/properties"/>
    <ds:schemaRef ds:uri="http://purl.org/dc/terms/"/>
    <ds:schemaRef ds:uri="http://purl.org/dc/elements/1.1/"/>
    <ds:schemaRef ds:uri="http://schemas.microsoft.com/office/2006/documentManagement/types"/>
    <ds:schemaRef ds:uri="http://purl.org/dc/dcmitype/"/>
    <ds:schemaRef ds:uri="53a0d16e-61ea-4b12-9050-db7af314fa17"/>
    <ds:schemaRef ds:uri="55d2ebed-7b65-4ff1-801b-ff3b5b227f23"/>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5BFC4742-AFD1-400A-8A11-94455CFB772F}">
  <ds:schemaRefs>
    <ds:schemaRef ds:uri="53a0d16e-61ea-4b12-9050-db7af314fa17"/>
    <ds:schemaRef ds:uri="55d2ebed-7b65-4ff1-801b-ff3b5b227f2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70388022-9388-42DF-8C18-1FECD4FCCBF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Words>1319</Words>
  <PresentationFormat>ワイド画面</PresentationFormat>
  <Paragraphs>131</Paragraphs>
  <Slides>7</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7</vt:i4>
      </vt:variant>
    </vt:vector>
  </HeadingPairs>
  <TitlesOfParts>
    <vt:vector size="11" baseType="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0x010100B0C413AAF38AE242B748FD1AFBC07E82</vt:lpwstr>
  </property>
  <property fmtid="{D5CDD505-2E9C-101B-9397-08002B2CF9AE}" pid="3" name="MediaServiceImageTags">
    <vt:lpwstr/>
  </property>
</Properties>
</file>